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4"/>
    <p:sldMasterId id="2147483741" r:id="rId5"/>
    <p:sldMasterId id="2147483738" r:id="rId6"/>
    <p:sldMasterId id="2147483719" r:id="rId7"/>
    <p:sldMasterId id="2147483687" r:id="rId8"/>
    <p:sldMasterId id="2147483694" r:id="rId9"/>
    <p:sldMasterId id="2147483680" r:id="rId10"/>
    <p:sldMasterId id="2147483818" r:id="rId11"/>
    <p:sldMasterId id="2147483838" r:id="rId12"/>
    <p:sldMasterId id="2147483856" r:id="rId13"/>
  </p:sldMasterIdLst>
  <p:notesMasterIdLst>
    <p:notesMasterId r:id="rId18"/>
  </p:notesMasterIdLst>
  <p:handoutMasterIdLst>
    <p:handoutMasterId r:id="rId19"/>
  </p:handoutMasterIdLst>
  <p:sldIdLst>
    <p:sldId id="3600" r:id="rId14"/>
    <p:sldId id="370" r:id="rId15"/>
    <p:sldId id="288" r:id="rId16"/>
    <p:sldId id="2638" r:id="rId17"/>
  </p:sldIdLst>
  <p:sldSz cx="24387175" cy="13716000"/>
  <p:notesSz cx="7010400" cy="9236075"/>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7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H. Do" initials="AHD" lastIdx="1" clrIdx="0">
    <p:extLst>
      <p:ext uri="{19B8F6BF-5375-455C-9EA6-DF929625EA0E}">
        <p15:presenceInfo xmlns:p15="http://schemas.microsoft.com/office/powerpoint/2012/main" userId="S-1-5-21-1229272821-706699826-839522115-2986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727A"/>
    <a:srgbClr val="000000"/>
    <a:srgbClr val="DFFFFF"/>
    <a:srgbClr val="643B8C"/>
    <a:srgbClr val="16737A"/>
    <a:srgbClr val="A62952"/>
    <a:srgbClr val="D54E29"/>
    <a:srgbClr val="27763B"/>
    <a:srgbClr val="706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6" autoAdjust="0"/>
    <p:restoredTop sz="70546" autoAdjust="0"/>
  </p:normalViewPr>
  <p:slideViewPr>
    <p:cSldViewPr snapToGrid="0" snapToObjects="1">
      <p:cViewPr varScale="1">
        <p:scale>
          <a:sx n="23" d="100"/>
          <a:sy n="23" d="100"/>
        </p:scale>
        <p:origin x="1464" y="56"/>
      </p:cViewPr>
      <p:guideLst>
        <p:guide orient="horz" pos="4296"/>
        <p:guide pos="7681"/>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9A86E90D-7D16-FB41-B605-6CB19C653476}" type="datetimeFigureOut">
              <a:rPr lang="en-US" smtClean="0"/>
              <a:t>7/30/2020</a:t>
            </a:fld>
            <a:endParaRPr lang="en-US" dirty="0"/>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282C0121-D0B2-074B-BDD4-AB2024E7BAB1}" type="slidenum">
              <a:rPr lang="en-US" smtClean="0"/>
              <a:t>‹#›</a:t>
            </a:fld>
            <a:endParaRPr lang="en-US" dirty="0"/>
          </a:p>
        </p:txBody>
      </p:sp>
    </p:spTree>
    <p:extLst>
      <p:ext uri="{BB962C8B-B14F-4D97-AF65-F5344CB8AC3E}">
        <p14:creationId xmlns:p14="http://schemas.microsoft.com/office/powerpoint/2010/main" val="1695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7FDDC07-41FF-2B46-A6FE-7FF0BE66C187}" type="datetimeFigureOut">
              <a:rPr lang="en-US" smtClean="0"/>
              <a:t>7/30/2020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7AC2AD96-5BFA-ED41-B2D6-EA2206C51099}" type="slidenum">
              <a:rPr lang="en-US" smtClean="0"/>
              <a:t>‹#›</a:t>
            </a:fld>
            <a:endParaRPr lang="en-US" dirty="0"/>
          </a:p>
        </p:txBody>
      </p:sp>
    </p:spTree>
    <p:extLst>
      <p:ext uri="{BB962C8B-B14F-4D97-AF65-F5344CB8AC3E}">
        <p14:creationId xmlns:p14="http://schemas.microsoft.com/office/powerpoint/2010/main" val="1439851831"/>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 </a:t>
            </a:r>
          </a:p>
          <a:p>
            <a:r>
              <a:rPr lang="en-US" dirty="0"/>
              <a:t>6 Digital Therapy apps which are NOT designed as teletherapy; however, to offer “skill building” support for our members who meet the criteria “mild to moderate” acuity</a:t>
            </a:r>
          </a:p>
        </p:txBody>
      </p:sp>
      <p:sp>
        <p:nvSpPr>
          <p:cNvPr id="4" name="Slide Number Placeholder 3"/>
          <p:cNvSpPr>
            <a:spLocks noGrp="1"/>
          </p:cNvSpPr>
          <p:nvPr>
            <p:ph type="sldNum" sz="quarter" idx="5"/>
          </p:nvPr>
        </p:nvSpPr>
        <p:spPr/>
        <p:txBody>
          <a:bodyPr/>
          <a:lstStyle/>
          <a:p>
            <a:fld id="{7AC2AD96-5BFA-ED41-B2D6-EA2206C51099}" type="slidenum">
              <a:rPr lang="en-US" smtClean="0"/>
              <a:t>2</a:t>
            </a:fld>
            <a:endParaRPr lang="en-US" dirty="0"/>
          </a:p>
        </p:txBody>
      </p:sp>
    </p:spTree>
    <p:extLst>
      <p:ext uri="{BB962C8B-B14F-4D97-AF65-F5344CB8AC3E}">
        <p14:creationId xmlns:p14="http://schemas.microsoft.com/office/powerpoint/2010/main" val="89315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Notes: </a:t>
            </a:r>
          </a:p>
          <a:p>
            <a:r>
              <a:rPr lang="en-US" b="1" dirty="0"/>
              <a:t>-MyStrength</a:t>
            </a:r>
            <a:r>
              <a:rPr lang="en-US" dirty="0"/>
              <a:t> has a “LIVE” person (through messaging) and the therapeutic offerings are on-going</a:t>
            </a:r>
          </a:p>
          <a:p>
            <a:r>
              <a:rPr lang="en-US" b="1" dirty="0"/>
              <a:t>-SilverCloud </a:t>
            </a:r>
            <a:r>
              <a:rPr lang="en-US" b="0" dirty="0"/>
              <a:t>has a “LIVE” person (through messaging) and offers an </a:t>
            </a:r>
            <a:r>
              <a:rPr lang="en-US" b="0" u="sng" dirty="0"/>
              <a:t>8 week program </a:t>
            </a:r>
            <a:r>
              <a:rPr lang="en-US" b="0" dirty="0"/>
              <a:t>where a Coach (has a background in mental health and motivational interviewing) will keep track of your progress and make recommendations for next option in digital therapy or otherwise</a:t>
            </a:r>
          </a:p>
          <a:p>
            <a:endParaRPr lang="en-US" b="0" dirty="0"/>
          </a:p>
          <a:p>
            <a:r>
              <a:rPr lang="en-US" b="1" dirty="0"/>
              <a:t>Our digital therapies are “evidenced based”, and as we’ve conducted our own research we know that these Apps will be beneficial to our members.</a:t>
            </a:r>
          </a:p>
          <a:p>
            <a:endParaRPr lang="en-US" b="1" dirty="0"/>
          </a:p>
          <a:p>
            <a:r>
              <a:rPr lang="en-US" dirty="0"/>
              <a:t>Therapy apps which are NOT designed as teletherapy; however, to offer “skill building” support </a:t>
            </a:r>
            <a:endParaRPr lang="en-US" b="1" dirty="0"/>
          </a:p>
          <a:p>
            <a:endParaRPr lang="en-US" b="0" dirty="0"/>
          </a:p>
          <a:p>
            <a:pPr marL="342900" indent="-342900">
              <a:buFont typeface="Arial" panose="020B0604020202020204" pitchFamily="34" charset="0"/>
              <a:buChar char="•"/>
            </a:pPr>
            <a:r>
              <a:rPr lang="en-US" b="0" dirty="0"/>
              <a:t>All Apps are currently “complimentary” to members in 2020 and future monetary renderings will be nominal </a:t>
            </a:r>
          </a:p>
          <a:p>
            <a:pPr marL="342900" indent="-342900">
              <a:buFont typeface="Arial" panose="020B0604020202020204" pitchFamily="34" charset="0"/>
              <a:buChar char="•"/>
            </a:pPr>
            <a:r>
              <a:rPr lang="en-US" b="0" dirty="0"/>
              <a:t>LIVE in 6 service areas in SCAL and in process to roll-out in other 7 areas before the end of 2020.</a:t>
            </a:r>
          </a:p>
          <a:p>
            <a:endParaRPr lang="en-US" b="0" dirty="0"/>
          </a:p>
        </p:txBody>
      </p:sp>
      <p:sp>
        <p:nvSpPr>
          <p:cNvPr id="4" name="Slide Number Placeholder 3"/>
          <p:cNvSpPr>
            <a:spLocks noGrp="1"/>
          </p:cNvSpPr>
          <p:nvPr>
            <p:ph type="sldNum" sz="quarter" idx="5"/>
          </p:nvPr>
        </p:nvSpPr>
        <p:spPr/>
        <p:txBody>
          <a:bodyPr/>
          <a:lstStyle/>
          <a:p>
            <a:fld id="{7AC2AD96-5BFA-ED41-B2D6-EA2206C51099}" type="slidenum">
              <a:rPr lang="en-US" smtClean="0"/>
              <a:t>3</a:t>
            </a:fld>
            <a:endParaRPr lang="en-US" dirty="0"/>
          </a:p>
        </p:txBody>
      </p:sp>
    </p:spTree>
    <p:extLst>
      <p:ext uri="{BB962C8B-B14F-4D97-AF65-F5344CB8AC3E}">
        <p14:creationId xmlns:p14="http://schemas.microsoft.com/office/powerpoint/2010/main" val="369713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a:t>
            </a:r>
          </a:p>
          <a:p>
            <a:endParaRPr lang="en-US" dirty="0"/>
          </a:p>
          <a:p>
            <a:r>
              <a:rPr lang="en-US" dirty="0"/>
              <a:t>Kp.org offers additional articles and tutorial guides to support in a variety of areas listed under: </a:t>
            </a:r>
            <a:r>
              <a:rPr lang="en-US" b="1" dirty="0"/>
              <a:t>Life Challenges </a:t>
            </a:r>
            <a:r>
              <a:rPr lang="en-US" dirty="0"/>
              <a:t>and the </a:t>
            </a:r>
            <a:r>
              <a:rPr lang="en-US" b="1" dirty="0"/>
              <a:t>Techniques</a:t>
            </a:r>
            <a:r>
              <a:rPr lang="en-US" dirty="0"/>
              <a:t> suggested for emotional support</a:t>
            </a:r>
          </a:p>
        </p:txBody>
      </p:sp>
      <p:sp>
        <p:nvSpPr>
          <p:cNvPr id="4" name="Slide Number Placeholder 3"/>
          <p:cNvSpPr>
            <a:spLocks noGrp="1"/>
          </p:cNvSpPr>
          <p:nvPr>
            <p:ph type="sldNum" sz="quarter" idx="5"/>
          </p:nvPr>
        </p:nvSpPr>
        <p:spPr/>
        <p:txBody>
          <a:bodyPr/>
          <a:lstStyle/>
          <a:p>
            <a:fld id="{7AC2AD96-5BFA-ED41-B2D6-EA2206C51099}" type="slidenum">
              <a:rPr lang="en-US" smtClean="0"/>
              <a:t>4</a:t>
            </a:fld>
            <a:endParaRPr lang="en-US" dirty="0"/>
          </a:p>
        </p:txBody>
      </p:sp>
    </p:spTree>
    <p:extLst>
      <p:ext uri="{BB962C8B-B14F-4D97-AF65-F5344CB8AC3E}">
        <p14:creationId xmlns:p14="http://schemas.microsoft.com/office/powerpoint/2010/main" val="295358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Date Placeholder 3"/>
          <p:cNvSpPr txBox="1">
            <a:spLocks/>
          </p:cNvSpPr>
          <p:nvPr userDrawn="1"/>
        </p:nvSpPr>
        <p:spPr>
          <a:xfrm>
            <a:off x="612828" y="13097724"/>
            <a:ext cx="15640998" cy="506315"/>
          </a:xfrm>
          <a:prstGeom prst="rect">
            <a:avLst/>
          </a:prstGeom>
        </p:spPr>
        <p:txBody>
          <a:bodyPr/>
          <a:lstStyle>
            <a:defPPr>
              <a:defRPr lang="en-US"/>
            </a:defPPr>
            <a:lvl1pPr marL="0" algn="l" defTabSz="1828891" rtl="0" eaLnBrk="1" latinLnBrk="0" hangingPunct="1">
              <a:defRPr sz="2000" kern="1200">
                <a:solidFill>
                  <a:schemeClr val="bg2">
                    <a:lumMod val="50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7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50000"/>
                  </a:srgbClr>
                </a:solidFill>
                <a:effectLst/>
                <a:uLnTx/>
                <a:uFillTx/>
                <a:latin typeface="Arial" panose="020B0604020202020204"/>
                <a:ea typeface=""/>
                <a:cs typeface=""/>
              </a:rPr>
              <a:t>‹#›   |   Copyright © 2017 Kaiser Foundation Health Plan, Inc. </a:t>
            </a:r>
          </a:p>
        </p:txBody>
      </p:sp>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rmAutofit/>
          </a:bodyPr>
          <a:lstStyle>
            <a:lvl1pPr>
              <a:lnSpc>
                <a:spcPct val="100000"/>
              </a:lnSpc>
              <a:defRPr sz="5199"/>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sp>
        <p:nvSpPr>
          <p:cNvPr id="10" name="Rectangle 9"/>
          <p:cNvSpPr/>
          <p:nvPr userDrawn="1"/>
        </p:nvSpPr>
        <p:spPr>
          <a:xfrm>
            <a:off x="6" y="0"/>
            <a:ext cx="24387174"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itle Placeholder 7"/>
          <p:cNvSpPr>
            <a:spLocks noGrp="1"/>
          </p:cNvSpPr>
          <p:nvPr>
            <p:ph type="title" hasCustomPrompt="1"/>
          </p:nvPr>
        </p:nvSpPr>
        <p:spPr>
          <a:xfrm>
            <a:off x="1676404" y="5560286"/>
            <a:ext cx="17366974" cy="1442488"/>
          </a:xfrm>
          <a:prstGeom prst="rect">
            <a:avLst/>
          </a:prstGeom>
        </p:spPr>
        <p:txBody>
          <a:bodyPr vert="horz" lIns="91440" tIns="45720" rIns="91440" bIns="45720" rtlCol="0" anchor="b" anchorCtr="0">
            <a:noAutofit/>
          </a:bodyPr>
          <a:lstStyle>
            <a:lvl1pPr algn="l">
              <a:lnSpc>
                <a:spcPct val="100000"/>
              </a:lnSpc>
              <a:defRPr b="1" baseline="0">
                <a:solidFill>
                  <a:schemeClr val="accent1">
                    <a:lumMod val="20000"/>
                    <a:lumOff val="80000"/>
                  </a:schemeClr>
                </a:solidFill>
              </a:defRPr>
            </a:lvl1pPr>
          </a:lstStyle>
          <a:p>
            <a:r>
              <a:rPr lang="en-US" dirty="0"/>
              <a:t>A LARGE BOLD STATEMENT GOES HERE AND CAN GO UP TO TWO LINES AND COLOR FOR EMPHASIS</a:t>
            </a:r>
          </a:p>
        </p:txBody>
      </p:sp>
      <p:sp>
        <p:nvSpPr>
          <p:cNvPr id="5" name="Rectangle 4"/>
          <p:cNvSpPr/>
          <p:nvPr userDrawn="1"/>
        </p:nvSpPr>
        <p:spPr>
          <a:xfrm>
            <a:off x="1" y="6858008"/>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Rectangle 5"/>
          <p:cNvSpPr/>
          <p:nvPr userDrawn="1"/>
        </p:nvSpPr>
        <p:spPr>
          <a:xfrm>
            <a:off x="1"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_4">
    <p:spTree>
      <p:nvGrpSpPr>
        <p:cNvPr id="1" name=""/>
        <p:cNvGrpSpPr/>
        <p:nvPr/>
      </p:nvGrpSpPr>
      <p:grpSpPr>
        <a:xfrm>
          <a:off x="0" y="0"/>
          <a:ext cx="0" cy="0"/>
          <a:chOff x="0" y="0"/>
          <a:chExt cx="0" cy="0"/>
        </a:xfrm>
      </p:grpSpPr>
      <p:sp>
        <p:nvSpPr>
          <p:cNvPr id="5" name="Rectangle 4"/>
          <p:cNvSpPr/>
          <p:nvPr userDrawn="1"/>
        </p:nvSpPr>
        <p:spPr>
          <a:xfrm>
            <a:off x="6" y="3343734"/>
            <a:ext cx="24387174" cy="7076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itle Placeholder 7"/>
          <p:cNvSpPr>
            <a:spLocks noGrp="1"/>
          </p:cNvSpPr>
          <p:nvPr>
            <p:ph type="title" hasCustomPrompt="1"/>
          </p:nvPr>
        </p:nvSpPr>
        <p:spPr>
          <a:xfrm>
            <a:off x="3773424" y="5840025"/>
            <a:ext cx="16840338" cy="1956438"/>
          </a:xfrm>
          <a:prstGeom prst="rect">
            <a:avLst/>
          </a:prstGeom>
        </p:spPr>
        <p:txBody>
          <a:bodyPr vert="horz" lIns="91440" tIns="45720" rIns="91440" bIns="45720" rtlCol="0" anchor="ctr" anchorCtr="0">
            <a:noAutofit/>
          </a:bodyPr>
          <a:lstStyle>
            <a:lvl1pPr algn="ctr">
              <a:lnSpc>
                <a:spcPct val="100000"/>
              </a:lnSpc>
              <a:defRPr b="0" baseline="0">
                <a:solidFill>
                  <a:schemeClr val="bg1"/>
                </a:solidFill>
              </a:defRPr>
            </a:lvl1pPr>
          </a:lstStyle>
          <a:p>
            <a:r>
              <a:rPr lang="en-US" dirty="0"/>
              <a:t>“A slide for quotes or message that can be centered within the frame here. ”</a:t>
            </a:r>
          </a:p>
        </p:txBody>
      </p:sp>
      <p:sp>
        <p:nvSpPr>
          <p:cNvPr id="7" name="Text Placeholder 6"/>
          <p:cNvSpPr>
            <a:spLocks noGrp="1"/>
          </p:cNvSpPr>
          <p:nvPr>
            <p:ph type="body" sz="quarter" idx="10" hasCustomPrompt="1"/>
          </p:nvPr>
        </p:nvSpPr>
        <p:spPr>
          <a:xfrm>
            <a:off x="10924676" y="7796471"/>
            <a:ext cx="9689013" cy="770021"/>
          </a:xfrm>
          <a:prstGeom prst="rect">
            <a:avLst/>
          </a:prstGeom>
        </p:spPr>
        <p:txBody>
          <a:bodyPr anchor="ctr" anchorCtr="0"/>
          <a:lstStyle>
            <a:lvl1pPr marL="0" indent="0" algn="r">
              <a:buFontTx/>
              <a:buNone/>
              <a:defRPr sz="2800"/>
            </a:lvl1pPr>
            <a:lvl2pPr marL="457172" indent="0">
              <a:buFontTx/>
              <a:buNone/>
              <a:defRPr/>
            </a:lvl2pPr>
            <a:lvl3pPr marL="914348" indent="0">
              <a:buFontTx/>
              <a:buNone/>
              <a:defRPr/>
            </a:lvl3pPr>
            <a:lvl4pPr marL="1371519" indent="0">
              <a:buFontTx/>
              <a:buNone/>
              <a:defRPr/>
            </a:lvl4pPr>
            <a:lvl5pPr marL="1828694" indent="0">
              <a:buFontTx/>
              <a:buNone/>
              <a:defRPr/>
            </a:lvl5pPr>
          </a:lstStyle>
          <a:p>
            <a:r>
              <a:rPr lang="en-US" sz="3600" dirty="0">
                <a:solidFill>
                  <a:schemeClr val="accent1">
                    <a:lumMod val="20000"/>
                    <a:lumOff val="80000"/>
                  </a:schemeClr>
                </a:solidFill>
              </a:rPr>
              <a:t>- Use author name if quoting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6" y="9105900"/>
            <a:ext cx="24387174" cy="461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itle Placeholder 7"/>
          <p:cNvSpPr>
            <a:spLocks noGrp="1"/>
          </p:cNvSpPr>
          <p:nvPr>
            <p:ph type="title" hasCustomPrompt="1"/>
          </p:nvPr>
        </p:nvSpPr>
        <p:spPr>
          <a:xfrm>
            <a:off x="1676404" y="10420833"/>
            <a:ext cx="17366974" cy="1442488"/>
          </a:xfrm>
          <a:prstGeom prst="rect">
            <a:avLst/>
          </a:prstGeom>
        </p:spPr>
        <p:txBody>
          <a:bodyPr vert="horz" lIns="91440" tIns="45720" rIns="91440" bIns="45720" rtlCol="0" anchor="b" anchorCtr="0">
            <a:noAutofit/>
          </a:bodyPr>
          <a:lstStyle>
            <a:lvl1pPr algn="l">
              <a:lnSpc>
                <a:spcPct val="100000"/>
              </a:lnSpc>
              <a:defRPr b="1" baseline="0">
                <a:solidFill>
                  <a:schemeClr val="accent1">
                    <a:lumMod val="20000"/>
                    <a:lumOff val="80000"/>
                  </a:schemeClr>
                </a:solidFill>
              </a:defRPr>
            </a:lvl1pPr>
          </a:lstStyle>
          <a:p>
            <a:r>
              <a:rPr lang="en-US" dirty="0"/>
              <a:t>A LARGE BOLD STATEMENT GOES HERE AND CAN GO UP TO TWO LINES AND COLOR FOR EMPHASIS</a:t>
            </a:r>
          </a:p>
        </p:txBody>
      </p:sp>
      <p:sp>
        <p:nvSpPr>
          <p:cNvPr id="7" name="Rectangle 6"/>
          <p:cNvSpPr/>
          <p:nvPr userDrawn="1"/>
        </p:nvSpPr>
        <p:spPr>
          <a:xfrm>
            <a:off x="6" y="10420833"/>
            <a:ext cx="612822" cy="1442488"/>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 name="Picture Placeholder 3"/>
          <p:cNvSpPr>
            <a:spLocks noGrp="1"/>
          </p:cNvSpPr>
          <p:nvPr>
            <p:ph type="pic" sz="quarter" idx="10"/>
          </p:nvPr>
        </p:nvSpPr>
        <p:spPr>
          <a:xfrm>
            <a:off x="0" y="0"/>
            <a:ext cx="24387175" cy="9105900"/>
          </a:xfrm>
          <a:prstGeom prst="rect">
            <a:avLst/>
          </a:prstGeom>
          <a:solidFill>
            <a:schemeClr val="bg1">
              <a:lumMod val="95000"/>
            </a:schemeClr>
          </a:solidFill>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24384000" cy="13716000"/>
          </a:xfrm>
          <a:prstGeom prst="rect">
            <a:avLst/>
          </a:prstGeom>
        </p:spPr>
      </p:pic>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Line grap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24384000" cy="12268200"/>
          </a:xfrm>
          <a:prstGeom prst="rect">
            <a:avLst/>
          </a:prstGeom>
        </p:spPr>
      </p:pic>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onnected Circl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24384000" cy="13716000"/>
          </a:xfrm>
          <a:prstGeom prst="rect">
            <a:avLst/>
          </a:prstGeom>
        </p:spPr>
      </p:pic>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Family symbol + Identifier">
    <p:spTree>
      <p:nvGrpSpPr>
        <p:cNvPr id="1" name=""/>
        <p:cNvGrpSpPr/>
        <p:nvPr/>
      </p:nvGrpSpPr>
      <p:grpSpPr>
        <a:xfrm>
          <a:off x="0" y="0"/>
          <a:ext cx="0" cy="0"/>
          <a:chOff x="0" y="0"/>
          <a:chExt cx="0" cy="0"/>
        </a:xfrm>
      </p:grpSpPr>
      <p:sp>
        <p:nvSpPr>
          <p:cNvPr id="17" name="Rectangle 16"/>
          <p:cNvSpPr/>
          <p:nvPr userDrawn="1"/>
        </p:nvSpPr>
        <p:spPr>
          <a:xfrm>
            <a:off x="0" y="4390479"/>
            <a:ext cx="24387175" cy="932552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4174435"/>
            <a:ext cx="24384000" cy="13716000"/>
          </a:xfrm>
          <a:prstGeom prst="rect">
            <a:avLst/>
          </a:prstGeom>
        </p:spPr>
      </p:pic>
      <p:sp>
        <p:nvSpPr>
          <p:cNvPr id="19" name="Title Placeholder 7"/>
          <p:cNvSpPr>
            <a:spLocks noGrp="1"/>
          </p:cNvSpPr>
          <p:nvPr>
            <p:ph type="title"/>
          </p:nvPr>
        </p:nvSpPr>
        <p:spPr>
          <a:xfrm>
            <a:off x="1676404" y="2019388"/>
            <a:ext cx="16512208" cy="1442488"/>
          </a:xfrm>
          <a:prstGeom prst="rect">
            <a:avLst/>
          </a:prstGeom>
        </p:spPr>
        <p:txBody>
          <a:bodyPr vert="horz" lIns="91440" tIns="45720" rIns="91440" bIns="45720" rtlCol="0" anchor="ctr" anchorCtr="0">
            <a:noAutofit/>
          </a:bodyPr>
          <a:lstStyle>
            <a:lvl1pPr algn="l">
              <a:defRPr>
                <a:solidFill>
                  <a:schemeClr val="tx2"/>
                </a:solidFill>
              </a:defRPr>
            </a:lvl1pPr>
          </a:lstStyle>
          <a:p>
            <a:r>
              <a:rPr lang="en-US" dirty="0"/>
              <a:t>Title of presentation goes in this space</a:t>
            </a:r>
          </a:p>
        </p:txBody>
      </p:sp>
      <p:sp>
        <p:nvSpPr>
          <p:cNvPr id="20" name="Text Placeholder 15"/>
          <p:cNvSpPr>
            <a:spLocks noGrp="1"/>
          </p:cNvSpPr>
          <p:nvPr>
            <p:ph type="body" sz="quarter" idx="10" hasCustomPrompt="1"/>
          </p:nvPr>
        </p:nvSpPr>
        <p:spPr>
          <a:xfrm>
            <a:off x="1676403" y="3836933"/>
            <a:ext cx="21034374" cy="553538"/>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sp>
        <p:nvSpPr>
          <p:cNvPr id="22" name="Rectangle 21"/>
          <p:cNvSpPr/>
          <p:nvPr userDrawn="1"/>
        </p:nvSpPr>
        <p:spPr>
          <a:xfrm>
            <a:off x="24092452" y="687109"/>
            <a:ext cx="294722" cy="75538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3" name="Text Placeholder 15"/>
          <p:cNvSpPr>
            <a:spLocks noGrp="1"/>
          </p:cNvSpPr>
          <p:nvPr>
            <p:ph type="body" sz="quarter" idx="11" hasCustomPrompt="1"/>
          </p:nvPr>
        </p:nvSpPr>
        <p:spPr>
          <a:xfrm>
            <a:off x="13517222" y="687109"/>
            <a:ext cx="10306741" cy="755380"/>
          </a:xfrm>
          <a:prstGeom prst="rect">
            <a:avLst/>
          </a:prstGeom>
        </p:spPr>
        <p:txBody>
          <a:bodyPr anchor="ctr" anchorCtr="0"/>
          <a:lstStyle>
            <a:lvl1pPr marL="0" indent="0" algn="r">
              <a:buFontTx/>
              <a:buNone/>
              <a:defRPr sz="2800" baseline="0">
                <a:solidFill>
                  <a:schemeClr val="tx2"/>
                </a:solidFill>
              </a:defRPr>
            </a:lvl1pPr>
          </a:lstStyle>
          <a:p>
            <a:r>
              <a:rPr lang="en-US" sz="3000" dirty="0"/>
              <a:t>Identifier (optional)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10" name="Slide Number Placeholder 1"/>
          <p:cNvSpPr>
            <a:spLocks noGrp="1"/>
          </p:cNvSpPr>
          <p:nvPr>
            <p:ph type="sldNum" sz="quarter" idx="12"/>
          </p:nvPr>
        </p:nvSpPr>
        <p:spPr>
          <a:xfrm>
            <a:off x="655983" y="12762948"/>
            <a:ext cx="16240538" cy="730250"/>
          </a:xfrm>
        </p:spPr>
        <p:txBody>
          <a:bodyPr/>
          <a:lstStyle>
            <a:lvl1pPr>
              <a:defRPr>
                <a:solidFill>
                  <a:schemeClr val="bg1"/>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rm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Mid Blue">
    <p:spTree>
      <p:nvGrpSpPr>
        <p:cNvPr id="1" name=""/>
        <p:cNvGrpSpPr/>
        <p:nvPr/>
      </p:nvGrpSpPr>
      <p:grpSpPr>
        <a:xfrm>
          <a:off x="0" y="0"/>
          <a:ext cx="0" cy="0"/>
          <a:chOff x="0" y="0"/>
          <a:chExt cx="0" cy="0"/>
        </a:xfrm>
      </p:grpSpPr>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4"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Dark Tea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solidFill>
            <a:srgbClr val="167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1"/>
            <a:ext cx="24387175" cy="12180498"/>
          </a:xfrm>
          <a:prstGeom prst="rect">
            <a:avLst/>
          </a:prstGeom>
          <a:gradFill flip="none" rotWithShape="1">
            <a:gsLst>
              <a:gs pos="100000">
                <a:schemeClr val="accent1">
                  <a:lumMod val="17000"/>
                  <a:lumOff val="83000"/>
                  <a:alpha val="32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Date Placeholder 3"/>
          <p:cNvSpPr txBox="1">
            <a:spLocks/>
          </p:cNvSpPr>
          <p:nvPr userDrawn="1"/>
        </p:nvSpPr>
        <p:spPr>
          <a:xfrm>
            <a:off x="612828" y="13097724"/>
            <a:ext cx="15640998" cy="506315"/>
          </a:xfrm>
          <a:prstGeom prst="rect">
            <a:avLst/>
          </a:prstGeom>
        </p:spPr>
        <p:txBody>
          <a:bodyPr/>
          <a:lstStyle>
            <a:defPPr>
              <a:defRPr lang="en-US"/>
            </a:defPPr>
            <a:lvl1pPr marL="0" algn="l" defTabSz="1828891" rtl="0" eaLnBrk="1" latinLnBrk="0" hangingPunct="1">
              <a:defRPr sz="2000" kern="1200">
                <a:solidFill>
                  <a:schemeClr val="bg2">
                    <a:lumMod val="50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7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50000"/>
                  </a:srgbClr>
                </a:solidFill>
                <a:effectLst/>
                <a:uLnTx/>
                <a:uFillTx/>
                <a:latin typeface="Arial" panose="020B0604020202020204"/>
                <a:ea typeface=""/>
                <a:cs typeface=""/>
              </a:rPr>
              <a:t>‹#›   |   Copyright © 2017 Kaiser Foundation Health Plan, Inc. </a:t>
            </a:r>
          </a:p>
        </p:txBody>
      </p:sp>
      <p:sp>
        <p:nvSpPr>
          <p:cNvPr id="12"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rmAutofit/>
          </a:bodyPr>
          <a:lstStyle>
            <a:lvl1pPr>
              <a:lnSpc>
                <a:spcPct val="100000"/>
              </a:lnSpc>
              <a:defRPr sz="5199">
                <a:solidFill>
                  <a:schemeClr val="tx2"/>
                </a:solidFill>
              </a:defRPr>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2" y="9368287"/>
            <a:ext cx="14851811" cy="2311880"/>
          </a:xfrm>
          <a:prstGeom prst="rect">
            <a:avLst/>
          </a:prstGeom>
        </p:spPr>
        <p:txBody>
          <a:bodyPr anchor="b" anchorCtr="0"/>
          <a:lstStyle>
            <a:lvl1pPr marL="0" indent="0">
              <a:buFontTx/>
              <a:buNone/>
              <a:defRPr sz="2800" baseline="0">
                <a:solidFill>
                  <a:schemeClr val="tx2"/>
                </a:solidFill>
              </a:defRPr>
            </a:lvl1pPr>
          </a:lstStyle>
          <a:p>
            <a:r>
              <a:rPr lang="en-US" sz="3000" dirty="0"/>
              <a:t>Presenter information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1754190" y="1411358"/>
            <a:ext cx="17678400" cy="2009774"/>
          </a:xfrm>
        </p:spPr>
        <p:txBody>
          <a:bodyPr/>
          <a:lstStyle>
            <a:lvl1pPr>
              <a:defRPr baseline="0"/>
            </a:lvl1pPr>
          </a:lstStyle>
          <a:p>
            <a:r>
              <a:rPr lang="en-US" dirty="0"/>
              <a:t>Basic 1 Column Slide To Start. Max size Arial Bold 52pt. Title can go to Two lines.</a:t>
            </a:r>
          </a:p>
        </p:txBody>
      </p:sp>
      <p:sp>
        <p:nvSpPr>
          <p:cNvPr id="6" name="Content Placeholder 5"/>
          <p:cNvSpPr>
            <a:spLocks noGrp="1"/>
          </p:cNvSpPr>
          <p:nvPr>
            <p:ph sz="quarter" idx="19"/>
          </p:nvPr>
        </p:nvSpPr>
        <p:spPr>
          <a:xfrm>
            <a:off x="1754193" y="3523992"/>
            <a:ext cx="17678399" cy="830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13" userDrawn="1">
          <p15:clr>
            <a:srgbClr val="FBAE40"/>
          </p15:clr>
        </p15:guide>
        <p15:guide id="2" pos="1105" userDrawn="1">
          <p15:clr>
            <a:srgbClr val="FBAE40"/>
          </p15:clr>
        </p15:guide>
        <p15:guide id="3" pos="2018"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49" userDrawn="1">
          <p15:clr>
            <a:srgbClr val="FBAE40"/>
          </p15:clr>
        </p15:guide>
        <p15:guide id="8" pos="4441" userDrawn="1">
          <p15:clr>
            <a:srgbClr val="FBAE40"/>
          </p15:clr>
        </p15:guide>
        <p15:guide id="9" pos="5377" userDrawn="1">
          <p15:clr>
            <a:srgbClr val="FBAE40"/>
          </p15:clr>
        </p15:guide>
        <p15:guide id="10" pos="5545" userDrawn="1">
          <p15:clr>
            <a:srgbClr val="FBAE40"/>
          </p15:clr>
        </p15:guide>
        <p15:guide id="11" pos="6457" userDrawn="1">
          <p15:clr>
            <a:srgbClr val="FBAE40"/>
          </p15:clr>
        </p15:guide>
        <p15:guide id="12" pos="6649" userDrawn="1">
          <p15:clr>
            <a:srgbClr val="FBAE40"/>
          </p15:clr>
        </p15:guide>
        <p15:guide id="13" pos="7561" userDrawn="1">
          <p15:clr>
            <a:srgbClr val="FBAE40"/>
          </p15:clr>
        </p15:guide>
        <p15:guide id="14" pos="7777"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37" userDrawn="1">
          <p15:clr>
            <a:srgbClr val="FBAE40"/>
          </p15:clr>
        </p15:guide>
        <p15:guide id="21" pos="13128" userDrawn="1">
          <p15:clr>
            <a:srgbClr val="FBAE40"/>
          </p15:clr>
        </p15:guide>
        <p15:guide id="22" pos="13344" userDrawn="1">
          <p15:clr>
            <a:srgbClr val="FBAE40"/>
          </p15:clr>
        </p15:guide>
        <p15:guide id="23" pos="14233" userDrawn="1">
          <p15:clr>
            <a:srgbClr val="FBAE40"/>
          </p15:clr>
        </p15:guide>
        <p15:guide id="24" pos="14449" userDrawn="1">
          <p15:clr>
            <a:srgbClr val="FBAE40"/>
          </p15:clr>
        </p15:guide>
        <p15:guide id="25" orient="horz" pos="432" userDrawn="1">
          <p15:clr>
            <a:srgbClr val="FBAE40"/>
          </p15:clr>
        </p15:guide>
        <p15:guide id="26" pos="12026" userDrawn="1">
          <p15:clr>
            <a:srgbClr val="FBAE40"/>
          </p15:clr>
        </p15:guide>
        <p15:guide id="27" pos="12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400" baseline="0">
                <a:solidFill>
                  <a:schemeClr val="tx1">
                    <a:lumMod val="75000"/>
                    <a:lumOff val="25000"/>
                  </a:schemeClr>
                </a:solidFill>
              </a:defRPr>
            </a:lvl1pPr>
          </a:lstStyle>
          <a:p>
            <a:pPr lvl="0"/>
            <a:r>
              <a:rPr lang="en-US" dirty="0"/>
              <a:t>DEPARTMENT NAME</a:t>
            </a:r>
          </a:p>
        </p:txBody>
      </p:sp>
      <p:sp>
        <p:nvSpPr>
          <p:cNvPr id="7"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22" name="Picture Placeholder 21"/>
          <p:cNvSpPr>
            <a:spLocks noGrp="1"/>
          </p:cNvSpPr>
          <p:nvPr>
            <p:ph type="pic" sz="quarter" idx="18"/>
          </p:nvPr>
        </p:nvSpPr>
        <p:spPr>
          <a:xfrm>
            <a:off x="15889292" y="0"/>
            <a:ext cx="8497886" cy="13716000"/>
          </a:xfrm>
          <a:solidFill>
            <a:schemeClr val="bg1">
              <a:lumMod val="95000"/>
            </a:schemeClr>
          </a:solidFill>
        </p:spPr>
        <p:txBody>
          <a:bodyPr anchor="ctr" anchorCtr="1">
            <a:noAutofit/>
          </a:bodyPr>
          <a:lstStyle/>
          <a:p>
            <a:endParaRPr lang="en-US" dirty="0"/>
          </a:p>
        </p:txBody>
      </p:sp>
      <p:sp>
        <p:nvSpPr>
          <p:cNvPr id="10" name="Text Placeholder 2"/>
          <p:cNvSpPr>
            <a:spLocks noGrp="1"/>
          </p:cNvSpPr>
          <p:nvPr>
            <p:ph type="body" sz="quarter" idx="17" hasCustomPrompt="1"/>
          </p:nvPr>
        </p:nvSpPr>
        <p:spPr>
          <a:xfrm>
            <a:off x="1776416" y="3523992"/>
            <a:ext cx="13172038" cy="8030748"/>
          </a:xfrm>
        </p:spPr>
        <p:txBody>
          <a:bodyPr>
            <a:noAutofit/>
          </a:bodyPr>
          <a:lstStyle>
            <a:lvl1pPr marL="0" indent="0">
              <a:lnSpc>
                <a:spcPct val="120000"/>
              </a:lnSpc>
              <a:buFontTx/>
              <a:buNone/>
              <a:defRPr baseline="0">
                <a:solidFill>
                  <a:schemeClr val="tx1">
                    <a:lumMod val="85000"/>
                    <a:lumOff val="15000"/>
                  </a:schemeClr>
                </a:solidFill>
              </a:defRPr>
            </a:lvl1pPr>
            <a:lvl2pPr marL="914348" indent="0">
              <a:buFontTx/>
              <a:buNone/>
              <a:defRPr/>
            </a:lvl2pPr>
            <a:lvl3pPr marL="1828694" indent="0">
              <a:buFontTx/>
              <a:buNone/>
              <a:defRPr/>
            </a:lvl3pPr>
            <a:lvl4pPr marL="2743042" indent="0">
              <a:buFontTx/>
              <a:buNone/>
              <a:defRPr/>
            </a:lvl4pPr>
            <a:lvl5pPr marL="3657388" indent="0">
              <a:buFontTx/>
              <a:buNone/>
              <a:defRPr/>
            </a:lvl5pPr>
          </a:lstStyle>
          <a:p>
            <a:pPr lvl="0"/>
            <a:r>
              <a:rPr lang="en-US" dirty="0"/>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3" name="Title 1"/>
          <p:cNvSpPr>
            <a:spLocks noGrp="1"/>
          </p:cNvSpPr>
          <p:nvPr>
            <p:ph type="title" hasCustomPrompt="1"/>
          </p:nvPr>
        </p:nvSpPr>
        <p:spPr>
          <a:xfrm>
            <a:off x="1776416" y="1411358"/>
            <a:ext cx="13172039" cy="2009774"/>
          </a:xfrm>
        </p:spPr>
        <p:txBody>
          <a:bodyPr/>
          <a:lstStyle>
            <a:lvl1pPr>
              <a:defRPr baseline="0"/>
            </a:lvl1pPr>
          </a:lstStyle>
          <a:p>
            <a:r>
              <a:rPr lang="en-US" dirty="0"/>
              <a:t>1 column with photo on right side of slide</a:t>
            </a:r>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userDrawn="1">
          <p15:clr>
            <a:srgbClr val="FBAE40"/>
          </p15:clr>
        </p15:guide>
        <p15:guide id="2" pos="1105" userDrawn="1">
          <p15:clr>
            <a:srgbClr val="FBAE40"/>
          </p15:clr>
        </p15:guide>
        <p15:guide id="3" pos="2018"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49" userDrawn="1">
          <p15:clr>
            <a:srgbClr val="FBAE40"/>
          </p15:clr>
        </p15:guide>
        <p15:guide id="8" pos="4441" userDrawn="1">
          <p15:clr>
            <a:srgbClr val="FBAE40"/>
          </p15:clr>
        </p15:guide>
        <p15:guide id="9" pos="5353" userDrawn="1">
          <p15:clr>
            <a:srgbClr val="FBAE40"/>
          </p15:clr>
        </p15:guide>
        <p15:guide id="10" pos="5545" userDrawn="1">
          <p15:clr>
            <a:srgbClr val="FBAE40"/>
          </p15:clr>
        </p15:guide>
        <p15:guide id="11" pos="6457" userDrawn="1">
          <p15:clr>
            <a:srgbClr val="FBAE40"/>
          </p15:clr>
        </p15:guide>
        <p15:guide id="12" pos="6649" userDrawn="1">
          <p15:clr>
            <a:srgbClr val="FBAE40"/>
          </p15:clr>
        </p15:guide>
        <p15:guide id="13" pos="7561" userDrawn="1">
          <p15:clr>
            <a:srgbClr val="FBAE40"/>
          </p15:clr>
        </p15:guide>
        <p15:guide id="14" pos="7777"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37" userDrawn="1">
          <p15:clr>
            <a:srgbClr val="FBAE40"/>
          </p15:clr>
        </p15:guide>
        <p15:guide id="21" pos="13128" userDrawn="1">
          <p15:clr>
            <a:srgbClr val="FBAE40"/>
          </p15:clr>
        </p15:guide>
        <p15:guide id="22" pos="13344" userDrawn="1">
          <p15:clr>
            <a:srgbClr val="FBAE40"/>
          </p15:clr>
        </p15:guide>
        <p15:guide id="23" pos="14233" userDrawn="1">
          <p15:clr>
            <a:srgbClr val="FBAE40"/>
          </p15:clr>
        </p15:guide>
        <p15:guide id="24" pos="14449" userDrawn="1">
          <p15:clr>
            <a:srgbClr val="FBAE40"/>
          </p15:clr>
        </p15:guide>
        <p15:guide id="25" orient="horz" pos="456" userDrawn="1">
          <p15:clr>
            <a:srgbClr val="FBAE40"/>
          </p15:clr>
        </p15:guide>
        <p15:guide id="26" pos="12026" userDrawn="1">
          <p15:clr>
            <a:srgbClr val="FBAE40"/>
          </p15:clr>
        </p15:guide>
        <p15:guide id="27" pos="122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400" baseline="0">
                <a:solidFill>
                  <a:schemeClr val="tx1">
                    <a:lumMod val="75000"/>
                    <a:lumOff val="25000"/>
                  </a:schemeClr>
                </a:solidFill>
              </a:defRPr>
            </a:lvl1pPr>
          </a:lstStyle>
          <a:p>
            <a:pPr lvl="0"/>
            <a:r>
              <a:rPr lang="en-US" dirty="0"/>
              <a:t>DEPARTMENT NAME</a:t>
            </a:r>
          </a:p>
        </p:txBody>
      </p:sp>
      <p:sp>
        <p:nvSpPr>
          <p:cNvPr id="22" name="Picture Placeholder 21"/>
          <p:cNvSpPr>
            <a:spLocks noGrp="1"/>
          </p:cNvSpPr>
          <p:nvPr>
            <p:ph type="pic" sz="quarter" idx="18"/>
          </p:nvPr>
        </p:nvSpPr>
        <p:spPr>
          <a:xfrm>
            <a:off x="19394489" y="0"/>
            <a:ext cx="4992687" cy="13716000"/>
          </a:xfrm>
          <a:solidFill>
            <a:schemeClr val="bg1">
              <a:lumMod val="95000"/>
            </a:schemeClr>
          </a:solidFill>
        </p:spPr>
        <p:txBody>
          <a:bodyPr anchor="ctr" anchorCtr="1">
            <a:noAutofit/>
          </a:bodyPr>
          <a:lstStyle/>
          <a:p>
            <a:endParaRPr lang="en-US" dirty="0"/>
          </a:p>
        </p:txBody>
      </p:sp>
      <p:sp>
        <p:nvSpPr>
          <p:cNvPr id="3" name="Picture Placeholder 2"/>
          <p:cNvSpPr>
            <a:spLocks noGrp="1"/>
          </p:cNvSpPr>
          <p:nvPr>
            <p:ph type="pic" sz="quarter" idx="19"/>
          </p:nvPr>
        </p:nvSpPr>
        <p:spPr>
          <a:xfrm>
            <a:off x="12447054" y="1"/>
            <a:ext cx="6642635" cy="6706894"/>
          </a:xfrm>
          <a:solidFill>
            <a:schemeClr val="bg1">
              <a:lumMod val="95000"/>
            </a:schemeClr>
          </a:solidFill>
        </p:spPr>
        <p:txBody>
          <a:bodyPr anchor="ctr" anchorCtr="1">
            <a:noAutofit/>
          </a:bodyPr>
          <a:lstStyle/>
          <a:p>
            <a:endParaRPr lang="en-US" dirty="0"/>
          </a:p>
        </p:txBody>
      </p:sp>
      <p:sp>
        <p:nvSpPr>
          <p:cNvPr id="10" name="Picture Placeholder 2"/>
          <p:cNvSpPr>
            <a:spLocks noGrp="1"/>
          </p:cNvSpPr>
          <p:nvPr>
            <p:ph type="pic" sz="quarter" idx="20"/>
          </p:nvPr>
        </p:nvSpPr>
        <p:spPr>
          <a:xfrm>
            <a:off x="12447057" y="7112079"/>
            <a:ext cx="6642634" cy="6603929"/>
          </a:xfrm>
          <a:solidFill>
            <a:schemeClr val="bg1">
              <a:lumMod val="95000"/>
            </a:schemeClr>
          </a:solidFill>
        </p:spPr>
        <p:txBody>
          <a:bodyPr anchor="ctr" anchorCtr="1"/>
          <a:lstStyle/>
          <a:p>
            <a:endParaRPr lang="en-US" dirty="0"/>
          </a:p>
        </p:txBody>
      </p:sp>
      <p:sp>
        <p:nvSpPr>
          <p:cNvPr id="13"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14" name="Text Placeholder 2"/>
          <p:cNvSpPr>
            <a:spLocks noGrp="1"/>
          </p:cNvSpPr>
          <p:nvPr>
            <p:ph type="body" sz="quarter" idx="17" hasCustomPrompt="1"/>
          </p:nvPr>
        </p:nvSpPr>
        <p:spPr>
          <a:xfrm>
            <a:off x="1776415" y="3421132"/>
            <a:ext cx="9613830" cy="8030748"/>
          </a:xfrm>
        </p:spPr>
        <p:txBody>
          <a:bodyPr>
            <a:noAutofit/>
          </a:bodyPr>
          <a:lstStyle>
            <a:lvl1pPr marL="0" indent="0">
              <a:lnSpc>
                <a:spcPct val="120000"/>
              </a:lnSpc>
              <a:buFontTx/>
              <a:buNone/>
              <a:defRPr baseline="0">
                <a:solidFill>
                  <a:schemeClr val="tx1">
                    <a:lumMod val="85000"/>
                    <a:lumOff val="15000"/>
                  </a:schemeClr>
                </a:solidFill>
              </a:defRPr>
            </a:lvl1pPr>
            <a:lvl2pPr marL="914348" indent="0">
              <a:buFontTx/>
              <a:buNone/>
              <a:defRPr/>
            </a:lvl2pPr>
            <a:lvl3pPr marL="1828694" indent="0">
              <a:buFontTx/>
              <a:buNone/>
              <a:defRPr/>
            </a:lvl3pPr>
            <a:lvl4pPr marL="2743042" indent="0">
              <a:buFontTx/>
              <a:buNone/>
              <a:defRPr/>
            </a:lvl4pPr>
            <a:lvl5pPr marL="3657388" indent="0">
              <a:buFontTx/>
              <a:buNone/>
              <a:defRPr/>
            </a:lvl5pPr>
          </a:lstStyle>
          <a:p>
            <a:pPr lvl="0"/>
            <a:r>
              <a:rPr lang="en-US" dirty="0"/>
              <a:t>Drag and drop photos into desired position.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5" name="Title 1"/>
          <p:cNvSpPr>
            <a:spLocks noGrp="1"/>
          </p:cNvSpPr>
          <p:nvPr>
            <p:ph type="title" hasCustomPrompt="1"/>
          </p:nvPr>
        </p:nvSpPr>
        <p:spPr>
          <a:xfrm>
            <a:off x="1776414" y="1411358"/>
            <a:ext cx="9613832" cy="2009774"/>
          </a:xfrm>
        </p:spPr>
        <p:txBody>
          <a:bodyPr/>
          <a:lstStyle>
            <a:lvl1pPr>
              <a:defRPr baseline="0"/>
            </a:lvl1pPr>
          </a:lstStyle>
          <a:p>
            <a:r>
              <a:rPr lang="en-US" dirty="0" err="1"/>
              <a:t>Mulitiple</a:t>
            </a:r>
            <a:r>
              <a:rPr lang="en-US" dirty="0"/>
              <a:t> photos on right side</a:t>
            </a:r>
          </a:p>
        </p:txBody>
      </p:sp>
      <p:sp>
        <p:nvSpPr>
          <p:cNvPr id="11" name="Slide Number Placeholder 8"/>
          <p:cNvSpPr>
            <a:spLocks noGrp="1"/>
          </p:cNvSpPr>
          <p:nvPr>
            <p:ph type="sldNum" sz="quarter" idx="4"/>
          </p:nvPr>
        </p:nvSpPr>
        <p:spPr>
          <a:xfrm>
            <a:off x="655985" y="12762948"/>
            <a:ext cx="11486267"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userDrawn="1">
          <p15:clr>
            <a:srgbClr val="FBAE40"/>
          </p15:clr>
        </p15:guide>
        <p15:guide id="2" pos="1105" userDrawn="1">
          <p15:clr>
            <a:srgbClr val="FBAE40"/>
          </p15:clr>
        </p15:guide>
        <p15:guide id="3" pos="2018"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25" userDrawn="1">
          <p15:clr>
            <a:srgbClr val="FBAE40"/>
          </p15:clr>
        </p15:guide>
        <p15:guide id="8" pos="4441" userDrawn="1">
          <p15:clr>
            <a:srgbClr val="FBAE40"/>
          </p15:clr>
        </p15:guide>
        <p15:guide id="9" pos="5353" userDrawn="1">
          <p15:clr>
            <a:srgbClr val="FBAE40"/>
          </p15:clr>
        </p15:guide>
        <p15:guide id="10" pos="5545" userDrawn="1">
          <p15:clr>
            <a:srgbClr val="FBAE40"/>
          </p15:clr>
        </p15:guide>
        <p15:guide id="11" pos="6457" userDrawn="1">
          <p15:clr>
            <a:srgbClr val="FBAE40"/>
          </p15:clr>
        </p15:guide>
        <p15:guide id="12" pos="6649" userDrawn="1">
          <p15:clr>
            <a:srgbClr val="FBAE40"/>
          </p15:clr>
        </p15:guide>
        <p15:guide id="13" pos="7561" userDrawn="1">
          <p15:clr>
            <a:srgbClr val="FBAE40"/>
          </p15:clr>
        </p15:guide>
        <p15:guide id="14" pos="7777"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37" userDrawn="1">
          <p15:clr>
            <a:srgbClr val="FBAE40"/>
          </p15:clr>
        </p15:guide>
        <p15:guide id="21" pos="13128" userDrawn="1">
          <p15:clr>
            <a:srgbClr val="FBAE40"/>
          </p15:clr>
        </p15:guide>
        <p15:guide id="22" pos="13344" userDrawn="1">
          <p15:clr>
            <a:srgbClr val="FBAE40"/>
          </p15:clr>
        </p15:guide>
        <p15:guide id="23" pos="14233" userDrawn="1">
          <p15:clr>
            <a:srgbClr val="FBAE40"/>
          </p15:clr>
        </p15:guide>
        <p15:guide id="24" pos="14449" userDrawn="1">
          <p15:clr>
            <a:srgbClr val="FBAE40"/>
          </p15:clr>
        </p15:guide>
        <p15:guide id="25" orient="horz" pos="456" userDrawn="1">
          <p15:clr>
            <a:srgbClr val="FBAE40"/>
          </p15:clr>
        </p15:guide>
        <p15:guide id="26" pos="12026" userDrawn="1">
          <p15:clr>
            <a:srgbClr val="FBAE40"/>
          </p15:clr>
        </p15:guide>
        <p15:guide id="27" pos="1221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13"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14" name="Title 1"/>
          <p:cNvSpPr>
            <a:spLocks noGrp="1"/>
          </p:cNvSpPr>
          <p:nvPr>
            <p:ph type="title" hasCustomPrompt="1"/>
          </p:nvPr>
        </p:nvSpPr>
        <p:spPr>
          <a:xfrm>
            <a:off x="1776415" y="1411358"/>
            <a:ext cx="17313275" cy="2009774"/>
          </a:xfrm>
        </p:spPr>
        <p:txBody>
          <a:bodyPr/>
          <a:lstStyle>
            <a:lvl1pPr>
              <a:defRPr baseline="0"/>
            </a:lvl1pPr>
          </a:lstStyle>
          <a:p>
            <a:r>
              <a:rPr lang="en-US" dirty="0"/>
              <a:t>2 column layout.</a:t>
            </a:r>
          </a:p>
        </p:txBody>
      </p:sp>
      <p:sp>
        <p:nvSpPr>
          <p:cNvPr id="4" name="Content Placeholder 3"/>
          <p:cNvSpPr>
            <a:spLocks noGrp="1"/>
          </p:cNvSpPr>
          <p:nvPr>
            <p:ph sz="quarter" idx="20"/>
          </p:nvPr>
        </p:nvSpPr>
        <p:spPr>
          <a:xfrm>
            <a:off x="13030205" y="3523992"/>
            <a:ext cx="10555288" cy="8030748"/>
          </a:xfrm>
        </p:spPr>
        <p:txBody>
          <a:bodyPr/>
          <a:lstStyle>
            <a:lvl1pPr marL="571467" indent="-571467">
              <a:lnSpc>
                <a:spcPct val="100000"/>
              </a:lnSpc>
              <a:buFont typeface="Arial" charset="0"/>
              <a:buChar char="•"/>
              <a:defRPr/>
            </a:lvl1pPr>
          </a:lstStyle>
          <a:p>
            <a:pPr lvl="0"/>
            <a:r>
              <a:rPr lang="en-US" dirty="0"/>
              <a:t>Click to edit Master text styles</a:t>
            </a:r>
          </a:p>
        </p:txBody>
      </p:sp>
      <p:sp>
        <p:nvSpPr>
          <p:cNvPr id="6" name="Content Placeholder 5"/>
          <p:cNvSpPr>
            <a:spLocks noGrp="1"/>
          </p:cNvSpPr>
          <p:nvPr>
            <p:ph sz="quarter" idx="21"/>
          </p:nvPr>
        </p:nvSpPr>
        <p:spPr>
          <a:xfrm>
            <a:off x="1754194" y="3523992"/>
            <a:ext cx="9636056" cy="8030748"/>
          </a:xfrm>
        </p:spPr>
        <p:txBody>
          <a:bodyPr/>
          <a:lstStyle>
            <a:lvl1pPr marL="457172" indent="-457172">
              <a:lnSpc>
                <a:spcPct val="100000"/>
              </a:lnSpc>
              <a:buFont typeface="Arial" charset="0"/>
              <a:buChar char="•"/>
              <a:defRPr/>
            </a:lvl1pPr>
            <a:lvl2pPr marL="1371519" indent="-457172">
              <a:lnSpc>
                <a:spcPct val="100000"/>
              </a:lnSpc>
              <a:buFont typeface="Arial" charset="0"/>
              <a:buChar char="•"/>
              <a:defRPr/>
            </a:lvl2pPr>
            <a:lvl3pPr marL="2285868" indent="-457172">
              <a:lnSpc>
                <a:spcPct val="100000"/>
              </a:lnSpc>
              <a:buFont typeface="Arial" charset="0"/>
              <a:buChar char="•"/>
              <a:defRPr/>
            </a:lvl3pPr>
            <a:lvl4pPr marL="3200213" indent="-457172">
              <a:lnSpc>
                <a:spcPct val="100000"/>
              </a:lnSpc>
              <a:buFont typeface="Arial" charset="0"/>
              <a:buChar char="•"/>
              <a:defRPr/>
            </a:lvl4pPr>
            <a:lvl5pPr marL="4114561" indent="-457172">
              <a:lnSpc>
                <a:spcPct val="100000"/>
              </a:lnSpc>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userDrawn="1">
          <p15:clr>
            <a:srgbClr val="FBAE40"/>
          </p15:clr>
        </p15:guide>
        <p15:guide id="2" pos="1105" userDrawn="1">
          <p15:clr>
            <a:srgbClr val="FBAE40"/>
          </p15:clr>
        </p15:guide>
        <p15:guide id="3" pos="2042"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49" userDrawn="1">
          <p15:clr>
            <a:srgbClr val="FBAE40"/>
          </p15:clr>
        </p15:guide>
        <p15:guide id="8" pos="4441" userDrawn="1">
          <p15:clr>
            <a:srgbClr val="FBAE40"/>
          </p15:clr>
        </p15:guide>
        <p15:guide id="9" pos="5353" userDrawn="1">
          <p15:clr>
            <a:srgbClr val="FBAE40"/>
          </p15:clr>
        </p15:guide>
        <p15:guide id="10" pos="5545" userDrawn="1">
          <p15:clr>
            <a:srgbClr val="FBAE40"/>
          </p15:clr>
        </p15:guide>
        <p15:guide id="11" pos="6457" userDrawn="1">
          <p15:clr>
            <a:srgbClr val="FBAE40"/>
          </p15:clr>
        </p15:guide>
        <p15:guide id="12" pos="6649" userDrawn="1">
          <p15:clr>
            <a:srgbClr val="FBAE40"/>
          </p15:clr>
        </p15:guide>
        <p15:guide id="13" pos="7561" userDrawn="1">
          <p15:clr>
            <a:srgbClr val="FBAE40"/>
          </p15:clr>
        </p15:guide>
        <p15:guide id="14" pos="7777"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37" userDrawn="1">
          <p15:clr>
            <a:srgbClr val="FBAE40"/>
          </p15:clr>
        </p15:guide>
        <p15:guide id="21" pos="13128" userDrawn="1">
          <p15:clr>
            <a:srgbClr val="FBAE40"/>
          </p15:clr>
        </p15:guide>
        <p15:guide id="22" pos="13344" userDrawn="1">
          <p15:clr>
            <a:srgbClr val="FBAE40"/>
          </p15:clr>
        </p15:guide>
        <p15:guide id="23" pos="14233" userDrawn="1">
          <p15:clr>
            <a:srgbClr val="FBAE40"/>
          </p15:clr>
        </p15:guide>
        <p15:guide id="24" pos="14449" userDrawn="1">
          <p15:clr>
            <a:srgbClr val="FBAE40"/>
          </p15:clr>
        </p15:guide>
        <p15:guide id="25" orient="horz" pos="456" userDrawn="1">
          <p15:clr>
            <a:srgbClr val="FBAE40"/>
          </p15:clr>
        </p15:guide>
        <p15:guide id="26" pos="12026" userDrawn="1">
          <p15:clr>
            <a:srgbClr val="FBAE40"/>
          </p15:clr>
        </p15:guide>
        <p15:guide id="27" pos="1221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16" name="Title 1"/>
          <p:cNvSpPr>
            <a:spLocks noGrp="1"/>
          </p:cNvSpPr>
          <p:nvPr>
            <p:ph type="title" hasCustomPrompt="1"/>
          </p:nvPr>
        </p:nvSpPr>
        <p:spPr>
          <a:xfrm>
            <a:off x="1776010" y="1663315"/>
            <a:ext cx="20818878" cy="1445427"/>
          </a:xfrm>
        </p:spPr>
        <p:txBody>
          <a:bodyPr>
            <a:noAutofit/>
          </a:bodyPr>
          <a:lstStyle>
            <a:lvl1pPr algn="ctr">
              <a:defRPr baseline="0"/>
            </a:lvl1pPr>
          </a:lstStyle>
          <a:p>
            <a:r>
              <a:rPr lang="en-US" dirty="0"/>
              <a:t>Three Column Key Points</a:t>
            </a:r>
          </a:p>
        </p:txBody>
      </p:sp>
      <p:sp>
        <p:nvSpPr>
          <p:cNvPr id="4" name="Picture Placeholder 3"/>
          <p:cNvSpPr>
            <a:spLocks noGrp="1"/>
          </p:cNvSpPr>
          <p:nvPr>
            <p:ph type="pic" sz="quarter" idx="20"/>
          </p:nvPr>
        </p:nvSpPr>
        <p:spPr>
          <a:xfrm>
            <a:off x="2438220" y="5227936"/>
            <a:ext cx="5275263" cy="4025386"/>
          </a:xfrm>
          <a:solidFill>
            <a:schemeClr val="bg1">
              <a:lumMod val="95000"/>
            </a:schemeClr>
          </a:solidFill>
        </p:spPr>
        <p:txBody>
          <a:bodyPr/>
          <a:lstStyle/>
          <a:p>
            <a:pPr marL="457172" marR="0" lvl="0" indent="-457172" algn="l" defTabSz="1828694"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p:txBody>
      </p:sp>
      <p:sp>
        <p:nvSpPr>
          <p:cNvPr id="17" name="Picture Placeholder 3"/>
          <p:cNvSpPr>
            <a:spLocks noGrp="1"/>
          </p:cNvSpPr>
          <p:nvPr>
            <p:ph type="pic" sz="quarter" idx="21"/>
          </p:nvPr>
        </p:nvSpPr>
        <p:spPr>
          <a:xfrm>
            <a:off x="9536907" y="5227936"/>
            <a:ext cx="5275263" cy="4025386"/>
          </a:xfrm>
          <a:solidFill>
            <a:schemeClr val="bg1">
              <a:lumMod val="95000"/>
            </a:schemeClr>
          </a:solidFill>
        </p:spPr>
        <p:txBody>
          <a:bodyPr/>
          <a:lstStyle/>
          <a:p>
            <a:pPr marL="457172" marR="0" lvl="0" indent="-457172" algn="l" defTabSz="1828694"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p:txBody>
      </p:sp>
      <p:sp>
        <p:nvSpPr>
          <p:cNvPr id="18" name="Picture Placeholder 3"/>
          <p:cNvSpPr>
            <a:spLocks noGrp="1"/>
          </p:cNvSpPr>
          <p:nvPr>
            <p:ph type="pic" sz="quarter" idx="22"/>
          </p:nvPr>
        </p:nvSpPr>
        <p:spPr>
          <a:xfrm>
            <a:off x="16700202" y="5227936"/>
            <a:ext cx="5275263" cy="4025386"/>
          </a:xfrm>
          <a:solidFill>
            <a:schemeClr val="bg1">
              <a:lumMod val="95000"/>
            </a:schemeClr>
          </a:solidFill>
        </p:spPr>
        <p:txBody>
          <a:bodyPr>
            <a:noAutofit/>
          </a:bodyPr>
          <a:lstStyle/>
          <a:p>
            <a:pPr marL="457172" marR="0" lvl="0" indent="-457172" algn="l" defTabSz="1828694"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p:txBody>
      </p:sp>
      <p:sp>
        <p:nvSpPr>
          <p:cNvPr id="12" name="Text Placeholder 11"/>
          <p:cNvSpPr>
            <a:spLocks noGrp="1"/>
          </p:cNvSpPr>
          <p:nvPr>
            <p:ph type="body" sz="quarter" idx="23" hasCustomPrompt="1"/>
          </p:nvPr>
        </p:nvSpPr>
        <p:spPr>
          <a:xfrm>
            <a:off x="5297490" y="3541805"/>
            <a:ext cx="13792200" cy="1402576"/>
          </a:xfrm>
        </p:spPr>
        <p:txBody>
          <a:bodyPr>
            <a:noAutofit/>
          </a:bodyPr>
          <a:lstStyle>
            <a:lvl1pPr marL="0" marR="0" indent="0" algn="ctr" defTabSz="1828694" rtl="0" eaLnBrk="1" fontAlgn="auto" latinLnBrk="0" hangingPunct="1">
              <a:lnSpc>
                <a:spcPts val="4801"/>
              </a:lnSpc>
              <a:spcBef>
                <a:spcPts val="2000"/>
              </a:spcBef>
              <a:spcAft>
                <a:spcPts val="0"/>
              </a:spcAft>
              <a:buClrTx/>
              <a:buSzTx/>
              <a:buFontTx/>
              <a:buNone/>
              <a:tabLst/>
              <a:defRPr sz="3200" baseline="0">
                <a:solidFill>
                  <a:schemeClr val="tx1">
                    <a:lumMod val="85000"/>
                    <a:lumOff val="15000"/>
                  </a:schemeClr>
                </a:solidFill>
              </a:defRPr>
            </a:lvl1pPr>
          </a:lstStyle>
          <a:p>
            <a:r>
              <a:rPr lang="en-US" dirty="0">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2438220" y="9533953"/>
            <a:ext cx="5275263" cy="2094830"/>
          </a:xfrm>
        </p:spPr>
        <p:txBody>
          <a:bodyPr wrap="square">
            <a:noAutofit/>
          </a:bodyPr>
          <a:lstStyle>
            <a:lvl1pPr marL="0" marR="0" indent="0" algn="ctr" defTabSz="1828694" rtl="0" eaLnBrk="1" fontAlgn="auto" latinLnBrk="0" hangingPunct="1">
              <a:lnSpc>
                <a:spcPts val="4801"/>
              </a:lnSpc>
              <a:spcBef>
                <a:spcPts val="2000"/>
              </a:spcBef>
              <a:spcAft>
                <a:spcPts val="0"/>
              </a:spcAft>
              <a:buClrTx/>
              <a:buSzTx/>
              <a:buFontTx/>
              <a:buNone/>
              <a:tabLst/>
              <a:defRPr sz="3200" baseline="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9536907" y="9533953"/>
            <a:ext cx="5275263" cy="2094830"/>
          </a:xfrm>
        </p:spPr>
        <p:txBody>
          <a:bodyPr>
            <a:noAutofit/>
          </a:bodyPr>
          <a:lstStyle>
            <a:lvl1pPr marL="0" marR="0" indent="0" algn="ctr" defTabSz="1828694" rtl="0" eaLnBrk="1" fontAlgn="auto" latinLnBrk="0" hangingPunct="1">
              <a:lnSpc>
                <a:spcPts val="4801"/>
              </a:lnSpc>
              <a:spcBef>
                <a:spcPts val="2000"/>
              </a:spcBef>
              <a:spcAft>
                <a:spcPts val="0"/>
              </a:spcAft>
              <a:buClrTx/>
              <a:buSzTx/>
              <a:buFontTx/>
              <a:buNone/>
              <a:tabLst/>
              <a:defRPr sz="3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16700202" y="9533953"/>
            <a:ext cx="5275263" cy="2094830"/>
          </a:xfrm>
        </p:spPr>
        <p:txBody>
          <a:bodyPr>
            <a:noAutofit/>
          </a:bodyPr>
          <a:lstStyle>
            <a:lvl1pPr marL="0" marR="0" indent="0" algn="ctr" defTabSz="1828694" rtl="0" eaLnBrk="1" fontAlgn="auto" latinLnBrk="0" hangingPunct="1">
              <a:lnSpc>
                <a:spcPts val="4801"/>
              </a:lnSpc>
              <a:spcBef>
                <a:spcPts val="2000"/>
              </a:spcBef>
              <a:spcAft>
                <a:spcPts val="0"/>
              </a:spcAft>
              <a:buClrTx/>
              <a:buSzTx/>
              <a:buFontTx/>
              <a:buNone/>
              <a:tabLst/>
              <a:defRPr sz="3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13" userDrawn="1">
          <p15:clr>
            <a:srgbClr val="FBAE40"/>
          </p15:clr>
        </p15:guide>
        <p15:guide id="2" pos="1105" userDrawn="1">
          <p15:clr>
            <a:srgbClr val="FBAE40"/>
          </p15:clr>
        </p15:guide>
        <p15:guide id="3" pos="2018"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49" userDrawn="1">
          <p15:clr>
            <a:srgbClr val="FBAE40"/>
          </p15:clr>
        </p15:guide>
        <p15:guide id="8" pos="4441" userDrawn="1">
          <p15:clr>
            <a:srgbClr val="FBAE40"/>
          </p15:clr>
        </p15:guide>
        <p15:guide id="9" pos="5353" userDrawn="1">
          <p15:clr>
            <a:srgbClr val="FBAE40"/>
          </p15:clr>
        </p15:guide>
        <p15:guide id="10" pos="5545" userDrawn="1">
          <p15:clr>
            <a:srgbClr val="FBAE40"/>
          </p15:clr>
        </p15:guide>
        <p15:guide id="11" pos="6457" userDrawn="1">
          <p15:clr>
            <a:srgbClr val="FBAE40"/>
          </p15:clr>
        </p15:guide>
        <p15:guide id="12" pos="6649" userDrawn="1">
          <p15:clr>
            <a:srgbClr val="FBAE40"/>
          </p15:clr>
        </p15:guide>
        <p15:guide id="13" pos="7585" userDrawn="1">
          <p15:clr>
            <a:srgbClr val="FBAE40"/>
          </p15:clr>
        </p15:guide>
        <p15:guide id="14" pos="7777"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37" userDrawn="1">
          <p15:clr>
            <a:srgbClr val="FBAE40"/>
          </p15:clr>
        </p15:guide>
        <p15:guide id="21" pos="13128" userDrawn="1">
          <p15:clr>
            <a:srgbClr val="FBAE40"/>
          </p15:clr>
        </p15:guide>
        <p15:guide id="22" pos="13344" userDrawn="1">
          <p15:clr>
            <a:srgbClr val="FBAE40"/>
          </p15:clr>
        </p15:guide>
        <p15:guide id="23" pos="14209" userDrawn="1">
          <p15:clr>
            <a:srgbClr val="FBAE40"/>
          </p15:clr>
        </p15:guide>
        <p15:guide id="24" pos="14449" userDrawn="1">
          <p15:clr>
            <a:srgbClr val="FBAE40"/>
          </p15:clr>
        </p15:guide>
        <p15:guide id="25" orient="horz" pos="432" userDrawn="1">
          <p15:clr>
            <a:srgbClr val="FBAE40"/>
          </p15:clr>
        </p15:guide>
        <p15:guide id="26" pos="12026" userDrawn="1">
          <p15:clr>
            <a:srgbClr val="FBAE40"/>
          </p15:clr>
        </p15:guide>
        <p15:guide id="27" pos="122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9" y="405185"/>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5" y="405185"/>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5"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37" userDrawn="1">
          <p15:clr>
            <a:srgbClr val="FBAE40"/>
          </p15:clr>
        </p15:guide>
        <p15:guide id="2" pos="1081" userDrawn="1">
          <p15:clr>
            <a:srgbClr val="FBAE40"/>
          </p15:clr>
        </p15:guide>
        <p15:guide id="3" pos="2018" userDrawn="1">
          <p15:clr>
            <a:srgbClr val="FBAE40"/>
          </p15:clr>
        </p15:guide>
        <p15:guide id="4" pos="2210" userDrawn="1">
          <p15:clr>
            <a:srgbClr val="FBAE40"/>
          </p15:clr>
        </p15:guide>
        <p15:guide id="5" pos="3120" userDrawn="1">
          <p15:clr>
            <a:srgbClr val="FBAE40"/>
          </p15:clr>
        </p15:guide>
        <p15:guide id="6" pos="3336" userDrawn="1">
          <p15:clr>
            <a:srgbClr val="FBAE40"/>
          </p15:clr>
        </p15:guide>
        <p15:guide id="7" pos="4249" userDrawn="1">
          <p15:clr>
            <a:srgbClr val="FBAE40"/>
          </p15:clr>
        </p15:guide>
        <p15:guide id="8" pos="4441" userDrawn="1">
          <p15:clr>
            <a:srgbClr val="FBAE40"/>
          </p15:clr>
        </p15:guide>
        <p15:guide id="9" pos="5329" userDrawn="1">
          <p15:clr>
            <a:srgbClr val="FBAE40"/>
          </p15:clr>
        </p15:guide>
        <p15:guide id="10" pos="5569" userDrawn="1">
          <p15:clr>
            <a:srgbClr val="FBAE40"/>
          </p15:clr>
        </p15:guide>
        <p15:guide id="11" pos="6433" userDrawn="1">
          <p15:clr>
            <a:srgbClr val="FBAE40"/>
          </p15:clr>
        </p15:guide>
        <p15:guide id="12" pos="6649" userDrawn="1">
          <p15:clr>
            <a:srgbClr val="FBAE40"/>
          </p15:clr>
        </p15:guide>
        <p15:guide id="13" pos="7561" userDrawn="1">
          <p15:clr>
            <a:srgbClr val="FBAE40"/>
          </p15:clr>
        </p15:guide>
        <p15:guide id="14" pos="7801" userDrawn="1">
          <p15:clr>
            <a:srgbClr val="FBAE40"/>
          </p15:clr>
        </p15:guide>
        <p15:guide id="15" pos="8665" userDrawn="1">
          <p15:clr>
            <a:srgbClr val="FBAE40"/>
          </p15:clr>
        </p15:guide>
        <p15:guide id="16" pos="8905" userDrawn="1">
          <p15:clr>
            <a:srgbClr val="FBAE40"/>
          </p15:clr>
        </p15:guide>
        <p15:guide id="17" pos="9793" userDrawn="1">
          <p15:clr>
            <a:srgbClr val="FBAE40"/>
          </p15:clr>
        </p15:guide>
        <p15:guide id="18" pos="10009" userDrawn="1">
          <p15:clr>
            <a:srgbClr val="FBAE40"/>
          </p15:clr>
        </p15:guide>
        <p15:guide id="19" pos="10897" userDrawn="1">
          <p15:clr>
            <a:srgbClr val="FBAE40"/>
          </p15:clr>
        </p15:guide>
        <p15:guide id="20" pos="11113" userDrawn="1">
          <p15:clr>
            <a:srgbClr val="FBAE40"/>
          </p15:clr>
        </p15:guide>
        <p15:guide id="21" pos="13128" userDrawn="1">
          <p15:clr>
            <a:srgbClr val="FBAE40"/>
          </p15:clr>
        </p15:guide>
        <p15:guide id="22" pos="13344" userDrawn="1">
          <p15:clr>
            <a:srgbClr val="FBAE40"/>
          </p15:clr>
        </p15:guide>
        <p15:guide id="23" pos="14233" userDrawn="1">
          <p15:clr>
            <a:srgbClr val="FBAE40"/>
          </p15:clr>
        </p15:guide>
        <p15:guide id="24" pos="14449" userDrawn="1">
          <p15:clr>
            <a:srgbClr val="FBAE40"/>
          </p15:clr>
        </p15:guide>
        <p15:guide id="25" orient="horz" pos="432" userDrawn="1">
          <p15:clr>
            <a:srgbClr val="FBAE40"/>
          </p15:clr>
        </p15:guide>
        <p15:guide id="26" pos="12026" userDrawn="1">
          <p15:clr>
            <a:srgbClr val="FBAE40"/>
          </p15:clr>
        </p15:guide>
        <p15:guide id="27" pos="122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85F6B-6018-4F47-918B-4B84F7542110}" type="datetimeFigureOut">
              <a:rPr lang="en-US" smtClean="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DC2299-3ECB-4741-971F-FEB64607A320}" type="slidenum">
              <a:rPr lang="en-US" smtClean="0"/>
              <a:t>‹#›</a:t>
            </a:fld>
            <a:endParaRPr lang="en-US" dirty="0"/>
          </a:p>
        </p:txBody>
      </p:sp>
    </p:spTree>
    <p:extLst>
      <p:ext uri="{BB962C8B-B14F-4D97-AF65-F5344CB8AC3E}">
        <p14:creationId xmlns:p14="http://schemas.microsoft.com/office/powerpoint/2010/main" val="2394774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ue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8B385D-DF67-E241-B0BF-76B80A8E743B}"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5" y="405179"/>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1754190" y="1411359"/>
            <a:ext cx="17678400" cy="2009774"/>
          </a:xfrm>
        </p:spPr>
        <p:txBody>
          <a:bodyPr/>
          <a:lstStyle>
            <a:lvl1pPr>
              <a:defRPr baseline="0"/>
            </a:lvl1pPr>
          </a:lstStyle>
          <a:p>
            <a:r>
              <a:rPr lang="en-US" dirty="0"/>
              <a:t>Basic 1 Column Slide To Start. Max size Arial Bold 24pt. Title can go to Two lines.</a:t>
            </a:r>
          </a:p>
        </p:txBody>
      </p:sp>
      <p:sp>
        <p:nvSpPr>
          <p:cNvPr id="6" name="Content Placeholder 5"/>
          <p:cNvSpPr>
            <a:spLocks noGrp="1"/>
          </p:cNvSpPr>
          <p:nvPr>
            <p:ph sz="quarter" idx="19"/>
          </p:nvPr>
        </p:nvSpPr>
        <p:spPr>
          <a:xfrm>
            <a:off x="1754190" y="3523992"/>
            <a:ext cx="17678400" cy="830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1077013926"/>
      </p:ext>
    </p:extLst>
  </p:cSld>
  <p:clrMapOvr>
    <a:masterClrMapping/>
  </p:clrMapOvr>
  <p:extLst>
    <p:ext uri="{DCECCB84-F9BA-43D5-87BE-67443E8EF086}">
      <p15:sldGuideLst xmlns:p15="http://schemas.microsoft.com/office/powerpoint/2012/main">
        <p15:guide id="1" pos="341"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16"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5" y="405179"/>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a:t>
            </a:r>
          </a:p>
        </p:txBody>
      </p:sp>
      <p:sp>
        <p:nvSpPr>
          <p:cNvPr id="22" name="Picture Placeholder 21"/>
          <p:cNvSpPr>
            <a:spLocks noGrp="1"/>
          </p:cNvSpPr>
          <p:nvPr>
            <p:ph type="pic" sz="quarter" idx="18"/>
          </p:nvPr>
        </p:nvSpPr>
        <p:spPr>
          <a:xfrm>
            <a:off x="15889288" y="0"/>
            <a:ext cx="8497888" cy="13716000"/>
          </a:xfrm>
          <a:solidFill>
            <a:schemeClr val="bg1">
              <a:lumMod val="95000"/>
            </a:schemeClr>
          </a:solidFill>
        </p:spPr>
        <p:txBody>
          <a:bodyPr anchor="ctr" anchorCtr="1">
            <a:noAutofit/>
          </a:bodyPr>
          <a:lstStyle/>
          <a:p>
            <a:endParaRPr lang="en-US" dirty="0"/>
          </a:p>
        </p:txBody>
      </p:sp>
      <p:sp>
        <p:nvSpPr>
          <p:cNvPr id="10" name="Text Placeholder 2"/>
          <p:cNvSpPr>
            <a:spLocks noGrp="1"/>
          </p:cNvSpPr>
          <p:nvPr>
            <p:ph type="body" sz="quarter" idx="17" hasCustomPrompt="1"/>
          </p:nvPr>
        </p:nvSpPr>
        <p:spPr>
          <a:xfrm>
            <a:off x="1776416" y="3523992"/>
            <a:ext cx="13172038" cy="8030748"/>
          </a:xfrm>
        </p:spPr>
        <p:txBody>
          <a:bodyPr>
            <a:noAutofit/>
          </a:bodyPr>
          <a:lstStyle>
            <a:lvl1pPr marL="0" indent="0">
              <a:lnSpc>
                <a:spcPct val="120000"/>
              </a:lnSpc>
              <a:buFontTx/>
              <a:buNone/>
              <a:defRPr baseline="0">
                <a:solidFill>
                  <a:schemeClr val="tx1">
                    <a:lumMod val="85000"/>
                    <a:lumOff val="15000"/>
                  </a:schemeClr>
                </a:solidFill>
              </a:defRPr>
            </a:lvl1pPr>
            <a:lvl2pPr marL="685760" indent="0">
              <a:buFontTx/>
              <a:buNone/>
              <a:defRPr/>
            </a:lvl2pPr>
            <a:lvl3pPr marL="1371519" indent="0">
              <a:buFontTx/>
              <a:buNone/>
              <a:defRPr/>
            </a:lvl3pPr>
            <a:lvl4pPr marL="2057280" indent="0">
              <a:buFontTx/>
              <a:buNone/>
              <a:defRPr/>
            </a:lvl4pPr>
            <a:lvl5pPr marL="2743042" indent="0">
              <a:buFontTx/>
              <a:buNone/>
              <a:defRPr/>
            </a:lvl5pPr>
          </a:lstStyle>
          <a:p>
            <a:pPr lvl="0"/>
            <a:r>
              <a:rPr lang="en-US" dirty="0"/>
              <a:t>Drag and drop your photo into photo in layout. Body copy goes here. Font is Arial. Standard body copy size is Arial 14pt. Minimal font size is 8pt.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3" name="Title 1"/>
          <p:cNvSpPr>
            <a:spLocks noGrp="1"/>
          </p:cNvSpPr>
          <p:nvPr>
            <p:ph type="title" hasCustomPrompt="1"/>
          </p:nvPr>
        </p:nvSpPr>
        <p:spPr>
          <a:xfrm>
            <a:off x="1776415" y="1411359"/>
            <a:ext cx="13172040" cy="2009774"/>
          </a:xfrm>
        </p:spPr>
        <p:txBody>
          <a:bodyPr/>
          <a:lstStyle>
            <a:lvl1pPr>
              <a:defRPr baseline="0"/>
            </a:lvl1pPr>
          </a:lstStyle>
          <a:p>
            <a:r>
              <a:rPr lang="en-US" dirty="0"/>
              <a:t>1 column with photo on right side of slide</a:t>
            </a:r>
          </a:p>
        </p:txBody>
      </p:sp>
      <p:sp>
        <p:nvSpPr>
          <p:cNvPr id="9"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6"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Tree>
    <p:extLst>
      <p:ext uri="{BB962C8B-B14F-4D97-AF65-F5344CB8AC3E}">
        <p14:creationId xmlns:p14="http://schemas.microsoft.com/office/powerpoint/2010/main" val="2908835565"/>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_Photo Top">
    <p:spTree>
      <p:nvGrpSpPr>
        <p:cNvPr id="1" name=""/>
        <p:cNvGrpSpPr/>
        <p:nvPr/>
      </p:nvGrpSpPr>
      <p:grpSpPr>
        <a:xfrm>
          <a:off x="0" y="0"/>
          <a:ext cx="0" cy="0"/>
          <a:chOff x="0" y="0"/>
          <a:chExt cx="0" cy="0"/>
        </a:xfrm>
      </p:grpSpPr>
      <p:sp>
        <p:nvSpPr>
          <p:cNvPr id="12" name="Title Placeholder 7"/>
          <p:cNvSpPr>
            <a:spLocks noGrp="1"/>
          </p:cNvSpPr>
          <p:nvPr>
            <p:ph type="title"/>
          </p:nvPr>
        </p:nvSpPr>
        <p:spPr>
          <a:xfrm>
            <a:off x="1676403" y="8647043"/>
            <a:ext cx="21034374" cy="1442488"/>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3" y="10694512"/>
            <a:ext cx="21034374" cy="1130437"/>
          </a:xfrm>
          <a:prstGeom prst="rect">
            <a:avLst/>
          </a:prstGeom>
        </p:spPr>
        <p:txBody>
          <a:bodyPr anchor="b" anchorCtr="0"/>
          <a:lstStyle>
            <a:lvl1pPr marL="0" indent="0" algn="ctr">
              <a:buFontTx/>
              <a:buNone/>
              <a:defRPr sz="2800" baseline="0">
                <a:solidFill>
                  <a:schemeClr val="tx2"/>
                </a:solidFill>
              </a:defRPr>
            </a:lvl1pPr>
          </a:lstStyle>
          <a:p>
            <a:r>
              <a:rPr lang="en-US" sz="3000" dirty="0"/>
              <a:t>Presenter information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
        <p:nvSpPr>
          <p:cNvPr id="3" name="Picture Placeholder 2"/>
          <p:cNvSpPr>
            <a:spLocks noGrp="1"/>
          </p:cNvSpPr>
          <p:nvPr>
            <p:ph type="pic" sz="quarter" idx="11"/>
          </p:nvPr>
        </p:nvSpPr>
        <p:spPr>
          <a:xfrm>
            <a:off x="0" y="0"/>
            <a:ext cx="24385588" cy="7653338"/>
          </a:xfrm>
          <a:prstGeom prst="rect">
            <a:avLst/>
          </a:prstGeom>
          <a:blipFill>
            <a:blip r:embed="rId3"/>
            <a:stretch>
              <a:fillRect/>
            </a:stretch>
          </a:blipFill>
        </p:spPr>
        <p:txBody>
          <a:bodyPr/>
          <a:lstStyle/>
          <a:p>
            <a:endParaRPr lang="en-US" dirty="0"/>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19394489" y="0"/>
            <a:ext cx="4992687" cy="13716000"/>
          </a:xfrm>
          <a:solidFill>
            <a:schemeClr val="bg1">
              <a:lumMod val="95000"/>
            </a:schemeClr>
          </a:solidFill>
        </p:spPr>
        <p:txBody>
          <a:bodyPr anchor="ctr" anchorCtr="1">
            <a:noAutofit/>
          </a:bodyPr>
          <a:lstStyle/>
          <a:p>
            <a:endParaRPr lang="en-US" dirty="0"/>
          </a:p>
        </p:txBody>
      </p:sp>
      <p:sp>
        <p:nvSpPr>
          <p:cNvPr id="3" name="Picture Placeholder 2"/>
          <p:cNvSpPr>
            <a:spLocks noGrp="1"/>
          </p:cNvSpPr>
          <p:nvPr>
            <p:ph type="pic" sz="quarter" idx="19"/>
          </p:nvPr>
        </p:nvSpPr>
        <p:spPr>
          <a:xfrm>
            <a:off x="12447054" y="3"/>
            <a:ext cx="6642635" cy="6706894"/>
          </a:xfrm>
          <a:solidFill>
            <a:schemeClr val="bg1">
              <a:lumMod val="95000"/>
            </a:schemeClr>
          </a:solidFill>
        </p:spPr>
        <p:txBody>
          <a:bodyPr anchor="ctr" anchorCtr="1">
            <a:noAutofit/>
          </a:bodyPr>
          <a:lstStyle/>
          <a:p>
            <a:endParaRPr lang="en-US" dirty="0"/>
          </a:p>
        </p:txBody>
      </p:sp>
      <p:sp>
        <p:nvSpPr>
          <p:cNvPr id="10" name="Picture Placeholder 2"/>
          <p:cNvSpPr>
            <a:spLocks noGrp="1"/>
          </p:cNvSpPr>
          <p:nvPr>
            <p:ph type="pic" sz="quarter" idx="20"/>
          </p:nvPr>
        </p:nvSpPr>
        <p:spPr>
          <a:xfrm>
            <a:off x="12447055" y="7112073"/>
            <a:ext cx="6642633" cy="6603930"/>
          </a:xfrm>
          <a:solidFill>
            <a:schemeClr val="bg1">
              <a:lumMod val="95000"/>
            </a:schemeClr>
          </a:solidFill>
        </p:spPr>
        <p:txBody>
          <a:bodyPr anchor="ctr" anchorCtr="1"/>
          <a:lstStyle/>
          <a:p>
            <a:endParaRPr lang="en-US" dirty="0"/>
          </a:p>
        </p:txBody>
      </p:sp>
      <p:sp>
        <p:nvSpPr>
          <p:cNvPr id="14" name="Text Placeholder 2"/>
          <p:cNvSpPr>
            <a:spLocks noGrp="1"/>
          </p:cNvSpPr>
          <p:nvPr>
            <p:ph type="body" sz="quarter" idx="17" hasCustomPrompt="1"/>
          </p:nvPr>
        </p:nvSpPr>
        <p:spPr>
          <a:xfrm>
            <a:off x="1776415" y="3421132"/>
            <a:ext cx="9613830" cy="8030748"/>
          </a:xfrm>
        </p:spPr>
        <p:txBody>
          <a:bodyPr>
            <a:noAutofit/>
          </a:bodyPr>
          <a:lstStyle>
            <a:lvl1pPr marL="0" indent="0">
              <a:lnSpc>
                <a:spcPct val="120000"/>
              </a:lnSpc>
              <a:buFontTx/>
              <a:buNone/>
              <a:defRPr baseline="0">
                <a:solidFill>
                  <a:schemeClr val="tx1">
                    <a:lumMod val="85000"/>
                    <a:lumOff val="15000"/>
                  </a:schemeClr>
                </a:solidFill>
              </a:defRPr>
            </a:lvl1pPr>
            <a:lvl2pPr marL="685760" indent="0">
              <a:buFontTx/>
              <a:buNone/>
              <a:defRPr/>
            </a:lvl2pPr>
            <a:lvl3pPr marL="1371519" indent="0">
              <a:buFontTx/>
              <a:buNone/>
              <a:defRPr/>
            </a:lvl3pPr>
            <a:lvl4pPr marL="2057280" indent="0">
              <a:buFontTx/>
              <a:buNone/>
              <a:defRPr/>
            </a:lvl4pPr>
            <a:lvl5pPr marL="2743042" indent="0">
              <a:buFontTx/>
              <a:buNone/>
              <a:defRPr/>
            </a:lvl5pPr>
          </a:lstStyle>
          <a:p>
            <a:pPr lvl="0"/>
            <a:r>
              <a:rPr lang="en-US" dirty="0"/>
              <a:t>Drag and drop photos into desired position. Body copy goes here. Font is Arial. Standard body copy size is Arial 14pt. Minimal font size is 8pt.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5" name="Title 1"/>
          <p:cNvSpPr>
            <a:spLocks noGrp="1"/>
          </p:cNvSpPr>
          <p:nvPr>
            <p:ph type="title" hasCustomPrompt="1"/>
          </p:nvPr>
        </p:nvSpPr>
        <p:spPr>
          <a:xfrm>
            <a:off x="1776415" y="1411359"/>
            <a:ext cx="9613830" cy="2009774"/>
          </a:xfrm>
        </p:spPr>
        <p:txBody>
          <a:bodyPr/>
          <a:lstStyle>
            <a:lvl1pPr>
              <a:defRPr baseline="0"/>
            </a:lvl1pPr>
          </a:lstStyle>
          <a:p>
            <a:r>
              <a:rPr lang="en-US" dirty="0"/>
              <a:t>Multiple photos on right side</a:t>
            </a:r>
          </a:p>
        </p:txBody>
      </p:sp>
      <p:sp>
        <p:nvSpPr>
          <p:cNvPr id="11" name="Slide Number Placeholder 8"/>
          <p:cNvSpPr>
            <a:spLocks noGrp="1"/>
          </p:cNvSpPr>
          <p:nvPr>
            <p:ph type="sldNum" sz="quarter" idx="4"/>
          </p:nvPr>
        </p:nvSpPr>
        <p:spPr>
          <a:xfrm>
            <a:off x="655987" y="12762949"/>
            <a:ext cx="11486266"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6"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Tree>
    <p:extLst>
      <p:ext uri="{BB962C8B-B14F-4D97-AF65-F5344CB8AC3E}">
        <p14:creationId xmlns:p14="http://schemas.microsoft.com/office/powerpoint/2010/main" val="397164670"/>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8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776415" y="1411359"/>
            <a:ext cx="17313275" cy="2009774"/>
          </a:xfrm>
        </p:spPr>
        <p:txBody>
          <a:bodyPr/>
          <a:lstStyle>
            <a:lvl1pPr>
              <a:defRPr baseline="0"/>
            </a:lvl1pPr>
          </a:lstStyle>
          <a:p>
            <a:r>
              <a:rPr lang="en-US" dirty="0"/>
              <a:t>2 column layout.</a:t>
            </a:r>
          </a:p>
        </p:txBody>
      </p:sp>
      <p:sp>
        <p:nvSpPr>
          <p:cNvPr id="4" name="Content Placeholder 3"/>
          <p:cNvSpPr>
            <a:spLocks noGrp="1"/>
          </p:cNvSpPr>
          <p:nvPr>
            <p:ph sz="quarter" idx="20"/>
          </p:nvPr>
        </p:nvSpPr>
        <p:spPr>
          <a:xfrm>
            <a:off x="13030203" y="3523992"/>
            <a:ext cx="10555289" cy="8030748"/>
          </a:xfrm>
        </p:spPr>
        <p:txBody>
          <a:bodyPr/>
          <a:lstStyle>
            <a:lvl1pPr marL="428602" indent="-428602">
              <a:lnSpc>
                <a:spcPct val="100000"/>
              </a:lnSpc>
              <a:buFont typeface="Arial" charset="0"/>
              <a:buChar char="•"/>
              <a:defRPr/>
            </a:lvl1pPr>
          </a:lstStyle>
          <a:p>
            <a:pPr lvl="0"/>
            <a:r>
              <a:rPr lang="en-US" dirty="0"/>
              <a:t>Click to edit Master text styles</a:t>
            </a:r>
          </a:p>
        </p:txBody>
      </p:sp>
      <p:sp>
        <p:nvSpPr>
          <p:cNvPr id="6" name="Content Placeholder 5"/>
          <p:cNvSpPr>
            <a:spLocks noGrp="1"/>
          </p:cNvSpPr>
          <p:nvPr>
            <p:ph sz="quarter" idx="21"/>
          </p:nvPr>
        </p:nvSpPr>
        <p:spPr>
          <a:xfrm>
            <a:off x="1754195" y="3523992"/>
            <a:ext cx="9636057" cy="8030748"/>
          </a:xfrm>
        </p:spPr>
        <p:txBody>
          <a:bodyPr/>
          <a:lstStyle>
            <a:lvl1pPr marL="342882" indent="-342882">
              <a:lnSpc>
                <a:spcPct val="100000"/>
              </a:lnSpc>
              <a:buFont typeface="Arial" charset="0"/>
              <a:buChar char="•"/>
              <a:defRPr/>
            </a:lvl1pPr>
            <a:lvl2pPr marL="1028641" indent="-342882">
              <a:lnSpc>
                <a:spcPct val="100000"/>
              </a:lnSpc>
              <a:buFont typeface="Arial" charset="0"/>
              <a:buChar char="•"/>
              <a:defRPr/>
            </a:lvl2pPr>
            <a:lvl3pPr marL="1714401" indent="-342882">
              <a:lnSpc>
                <a:spcPct val="100000"/>
              </a:lnSpc>
              <a:buFont typeface="Arial" charset="0"/>
              <a:buChar char="•"/>
              <a:defRPr/>
            </a:lvl3pPr>
            <a:lvl4pPr marL="2400160" indent="-342882">
              <a:lnSpc>
                <a:spcPct val="100000"/>
              </a:lnSpc>
              <a:buFont typeface="Arial" charset="0"/>
              <a:buChar char="•"/>
              <a:defRPr/>
            </a:lvl4pPr>
            <a:lvl5pPr marL="3085920" indent="-342882">
              <a:lnSpc>
                <a:spcPct val="100000"/>
              </a:lnSpc>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9"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11" name="Text Placeholder 10"/>
          <p:cNvSpPr>
            <a:spLocks noGrp="1"/>
          </p:cNvSpPr>
          <p:nvPr>
            <p:ph type="body" sz="quarter" idx="15" hasCustomPrompt="1"/>
          </p:nvPr>
        </p:nvSpPr>
        <p:spPr>
          <a:xfrm>
            <a:off x="15971015" y="405179"/>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1905335716"/>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65"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776011" y="1663308"/>
            <a:ext cx="20818878" cy="1445428"/>
          </a:xfrm>
        </p:spPr>
        <p:txBody>
          <a:bodyPr>
            <a:noAutofit/>
          </a:bodyPr>
          <a:lstStyle>
            <a:lvl1pPr algn="ctr">
              <a:defRPr baseline="0"/>
            </a:lvl1pPr>
          </a:lstStyle>
          <a:p>
            <a:r>
              <a:rPr lang="en-US" dirty="0"/>
              <a:t>Three Column Key Points</a:t>
            </a:r>
          </a:p>
        </p:txBody>
      </p:sp>
      <p:sp>
        <p:nvSpPr>
          <p:cNvPr id="4" name="Picture Placeholder 3"/>
          <p:cNvSpPr>
            <a:spLocks noGrp="1"/>
          </p:cNvSpPr>
          <p:nvPr>
            <p:ph type="pic" sz="quarter" idx="20"/>
          </p:nvPr>
        </p:nvSpPr>
        <p:spPr>
          <a:xfrm>
            <a:off x="2438220" y="5227937"/>
            <a:ext cx="5275263" cy="4025386"/>
          </a:xfrm>
          <a:solidFill>
            <a:schemeClr val="bg1">
              <a:lumMod val="95000"/>
            </a:schemeClr>
          </a:solidFill>
        </p:spPr>
        <p:txBody>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US" dirty="0"/>
          </a:p>
        </p:txBody>
      </p:sp>
      <p:sp>
        <p:nvSpPr>
          <p:cNvPr id="17" name="Picture Placeholder 3"/>
          <p:cNvSpPr>
            <a:spLocks noGrp="1"/>
          </p:cNvSpPr>
          <p:nvPr>
            <p:ph type="pic" sz="quarter" idx="21"/>
          </p:nvPr>
        </p:nvSpPr>
        <p:spPr>
          <a:xfrm>
            <a:off x="9536908" y="5227937"/>
            <a:ext cx="5275263" cy="4025386"/>
          </a:xfrm>
          <a:solidFill>
            <a:schemeClr val="bg1">
              <a:lumMod val="95000"/>
            </a:schemeClr>
          </a:solidFill>
        </p:spPr>
        <p:txBody>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US" dirty="0"/>
          </a:p>
        </p:txBody>
      </p:sp>
      <p:sp>
        <p:nvSpPr>
          <p:cNvPr id="18" name="Picture Placeholder 3"/>
          <p:cNvSpPr>
            <a:spLocks noGrp="1"/>
          </p:cNvSpPr>
          <p:nvPr>
            <p:ph type="pic" sz="quarter" idx="22"/>
          </p:nvPr>
        </p:nvSpPr>
        <p:spPr>
          <a:xfrm>
            <a:off x="16700203" y="5227937"/>
            <a:ext cx="5275263" cy="4025386"/>
          </a:xfrm>
          <a:solidFill>
            <a:schemeClr val="bg1">
              <a:lumMod val="95000"/>
            </a:schemeClr>
          </a:solidFill>
        </p:spPr>
        <p:txBody>
          <a:bodyPr>
            <a:noAutofit/>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US" dirty="0"/>
          </a:p>
        </p:txBody>
      </p:sp>
      <p:sp>
        <p:nvSpPr>
          <p:cNvPr id="12" name="Text Placeholder 11"/>
          <p:cNvSpPr>
            <a:spLocks noGrp="1"/>
          </p:cNvSpPr>
          <p:nvPr>
            <p:ph type="body" sz="quarter" idx="23" hasCustomPrompt="1"/>
          </p:nvPr>
        </p:nvSpPr>
        <p:spPr>
          <a:xfrm>
            <a:off x="5297491" y="3541806"/>
            <a:ext cx="13792201" cy="1402576"/>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baseline="0">
                <a:solidFill>
                  <a:schemeClr val="tx1">
                    <a:lumMod val="85000"/>
                    <a:lumOff val="15000"/>
                  </a:schemeClr>
                </a:solidFill>
              </a:defRPr>
            </a:lvl1pPr>
          </a:lstStyle>
          <a:p>
            <a:r>
              <a:rPr lang="en-US" dirty="0">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2438220" y="9533955"/>
            <a:ext cx="5275263" cy="2094830"/>
          </a:xfrm>
        </p:spPr>
        <p:txBody>
          <a:bodyPr wrap="square">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baseline="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9536907" y="9533955"/>
            <a:ext cx="5275263" cy="2094830"/>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16700202" y="9533955"/>
            <a:ext cx="5275263" cy="2094830"/>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5"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22" name="Text Placeholder 10"/>
          <p:cNvSpPr>
            <a:spLocks noGrp="1"/>
          </p:cNvSpPr>
          <p:nvPr>
            <p:ph type="body" sz="quarter" idx="15" hasCustomPrompt="1"/>
          </p:nvPr>
        </p:nvSpPr>
        <p:spPr>
          <a:xfrm>
            <a:off x="15971015" y="405179"/>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3854462421"/>
      </p:ext>
    </p:extLst>
  </p:cSld>
  <p:clrMapOvr>
    <a:masterClrMapping/>
  </p:clrMapOvr>
  <p:extLst>
    <p:ext uri="{DCECCB84-F9BA-43D5-87BE-67443E8EF086}">
      <p15:sldGuideLst xmlns:p15="http://schemas.microsoft.com/office/powerpoint/2012/main">
        <p15:guide id="1" pos="341"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44"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2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1500">
                <a:solidFill>
                  <a:schemeClr val="tx1">
                    <a:tint val="75000"/>
                  </a:schemeClr>
                </a:solidFill>
              </a:defRPr>
            </a:lvl1pPr>
          </a:lstStyle>
          <a:p>
            <a:fld id="{8C8B385D-DF67-E241-B0BF-76B80A8E743B}" type="slidenum">
              <a:rPr lang="en-US" smtClean="0"/>
              <a:pPr/>
              <a:t>‹#›</a:t>
            </a:fld>
            <a:endParaRPr lang="en-US" dirty="0"/>
          </a:p>
        </p:txBody>
      </p:sp>
      <p:sp>
        <p:nvSpPr>
          <p:cNvPr id="6" name="Text Placeholder 10"/>
          <p:cNvSpPr>
            <a:spLocks noGrp="1"/>
          </p:cNvSpPr>
          <p:nvPr>
            <p:ph type="body" sz="quarter" idx="14" hasCustomPrompt="1"/>
          </p:nvPr>
        </p:nvSpPr>
        <p:spPr>
          <a:xfrm>
            <a:off x="612829" y="405179"/>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9" name="Text Placeholder 10"/>
          <p:cNvSpPr>
            <a:spLocks noGrp="1"/>
          </p:cNvSpPr>
          <p:nvPr>
            <p:ph type="body" sz="quarter" idx="15" hasCustomPrompt="1"/>
          </p:nvPr>
        </p:nvSpPr>
        <p:spPr>
          <a:xfrm>
            <a:off x="15971015" y="405179"/>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3033955737"/>
      </p:ext>
    </p:extLst>
  </p:cSld>
  <p:clrMapOvr>
    <a:masterClrMapping/>
  </p:clrMapOvr>
  <p:extLst>
    <p:ext uri="{DCECCB84-F9BA-43D5-87BE-67443E8EF086}">
      <p15:sldGuideLst xmlns:p15="http://schemas.microsoft.com/office/powerpoint/2012/main">
        <p15:guide id="1" pos="351" userDrawn="1">
          <p15:clr>
            <a:srgbClr val="FBAE40"/>
          </p15:clr>
        </p15:guide>
        <p15:guide id="2" pos="405"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1998" userDrawn="1">
          <p15:clr>
            <a:srgbClr val="FBAE40"/>
          </p15:clr>
        </p15:guide>
        <p15:guide id="10" pos="2088" userDrawn="1">
          <p15:clr>
            <a:srgbClr val="FBAE40"/>
          </p15:clr>
        </p15:guide>
        <p15:guide id="11" pos="2412" userDrawn="1">
          <p15:clr>
            <a:srgbClr val="FBAE40"/>
          </p15:clr>
        </p15:guide>
        <p15:guide id="12" pos="2494" userDrawn="1">
          <p15:clr>
            <a:srgbClr val="FBAE40"/>
          </p15:clr>
        </p15:guide>
        <p15:guide id="13" pos="2835" userDrawn="1">
          <p15:clr>
            <a:srgbClr val="FBAE40"/>
          </p15:clr>
        </p15:guide>
        <p15:guide id="14" pos="2924"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6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673" y="324435"/>
            <a:ext cx="21815955" cy="1656770"/>
          </a:xfrm>
        </p:spPr>
        <p:txBody>
          <a:bodyPr/>
          <a:lstStyle>
            <a:lvl1pPr>
              <a:defRPr baseline="0"/>
            </a:lvl1pPr>
          </a:lstStyle>
          <a:p>
            <a:r>
              <a:rPr lang="en-US" dirty="0"/>
              <a:t>Basic 1 Column Slide To Start. Max size Arial Bold 24pt. Title can go to Two lines.</a:t>
            </a:r>
          </a:p>
        </p:txBody>
      </p:sp>
      <p:sp>
        <p:nvSpPr>
          <p:cNvPr id="6" name="Content Placeholder 5"/>
          <p:cNvSpPr>
            <a:spLocks noGrp="1"/>
          </p:cNvSpPr>
          <p:nvPr>
            <p:ph sz="quarter" idx="19"/>
          </p:nvPr>
        </p:nvSpPr>
        <p:spPr>
          <a:xfrm>
            <a:off x="707673" y="2133600"/>
            <a:ext cx="21815955" cy="10058400"/>
          </a:xfrm>
        </p:spPr>
        <p:txBody>
          <a:bodyPr/>
          <a:lstStyle>
            <a:lvl1pPr marL="342882" indent="-342882">
              <a:buClr>
                <a:schemeClr val="tx2"/>
              </a:buClr>
              <a:buFont typeface="Wingdings" panose="05000000000000000000" pitchFamily="2" charset="2"/>
              <a:buChar char="§"/>
              <a:defRPr sz="3600"/>
            </a:lvl1pPr>
            <a:lvl2pPr marL="1028641" indent="-342882">
              <a:buClr>
                <a:schemeClr val="accent2"/>
              </a:buClr>
              <a:buFont typeface="Arial" panose="020B0604020202020204" pitchFamily="34" charset="0"/>
              <a:buChar char="•"/>
              <a:defRPr sz="3200"/>
            </a:lvl2pPr>
            <a:lvl3pPr marL="1714401" indent="-342882">
              <a:buClr>
                <a:schemeClr val="accent3"/>
              </a:buClr>
              <a:buSzPct val="800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pic>
        <p:nvPicPr>
          <p:cNvPr id="8" name="Picture 7">
            <a:extLst>
              <a:ext uri="{FF2B5EF4-FFF2-40B4-BE49-F238E27FC236}">
                <a16:creationId xmlns:a16="http://schemas.microsoft.com/office/drawing/2014/main" id="{72763C56-902C-4141-90B0-6158BE4089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379601" y="12954000"/>
            <a:ext cx="5385501" cy="457200"/>
          </a:xfrm>
          <a:prstGeom prst="rect">
            <a:avLst/>
          </a:prstGeom>
        </p:spPr>
      </p:pic>
    </p:spTree>
    <p:extLst>
      <p:ext uri="{BB962C8B-B14F-4D97-AF65-F5344CB8AC3E}">
        <p14:creationId xmlns:p14="http://schemas.microsoft.com/office/powerpoint/2010/main" val="383205239"/>
      </p:ext>
    </p:extLst>
  </p:cSld>
  <p:clrMapOvr>
    <a:masterClrMapping/>
  </p:clrMapOvr>
  <p:extLst>
    <p:ext uri="{DCECCB84-F9BA-43D5-87BE-67443E8EF086}">
      <p15:sldGuideLst xmlns:p15="http://schemas.microsoft.com/office/powerpoint/2012/main">
        <p15:guide id="1" pos="341"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16"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9" y="405183"/>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a:t>
            </a:r>
          </a:p>
        </p:txBody>
      </p:sp>
      <p:sp>
        <p:nvSpPr>
          <p:cNvPr id="22" name="Picture Placeholder 21"/>
          <p:cNvSpPr>
            <a:spLocks noGrp="1"/>
          </p:cNvSpPr>
          <p:nvPr>
            <p:ph type="pic" sz="quarter" idx="18"/>
          </p:nvPr>
        </p:nvSpPr>
        <p:spPr>
          <a:xfrm>
            <a:off x="15889292" y="0"/>
            <a:ext cx="8497888" cy="13716000"/>
          </a:xfrm>
          <a:solidFill>
            <a:schemeClr val="bg1">
              <a:lumMod val="95000"/>
            </a:schemeClr>
          </a:solidFill>
        </p:spPr>
        <p:txBody>
          <a:bodyPr anchor="ctr" anchorCtr="1">
            <a:noAutofit/>
          </a:bodyPr>
          <a:lstStyle/>
          <a:p>
            <a:r>
              <a:rPr lang="en-US" dirty="0"/>
              <a:t>Click icon to add picture</a:t>
            </a:r>
          </a:p>
        </p:txBody>
      </p:sp>
      <p:sp>
        <p:nvSpPr>
          <p:cNvPr id="10" name="Text Placeholder 2"/>
          <p:cNvSpPr>
            <a:spLocks noGrp="1"/>
          </p:cNvSpPr>
          <p:nvPr>
            <p:ph type="body" sz="quarter" idx="17" hasCustomPrompt="1"/>
          </p:nvPr>
        </p:nvSpPr>
        <p:spPr>
          <a:xfrm>
            <a:off x="1776420" y="3523992"/>
            <a:ext cx="13172038" cy="8030748"/>
          </a:xfrm>
        </p:spPr>
        <p:txBody>
          <a:bodyPr>
            <a:noAutofit/>
          </a:bodyPr>
          <a:lstStyle>
            <a:lvl1pPr marL="0" indent="0">
              <a:lnSpc>
                <a:spcPct val="120000"/>
              </a:lnSpc>
              <a:buFontTx/>
              <a:buNone/>
              <a:defRPr baseline="0">
                <a:solidFill>
                  <a:schemeClr val="tx1">
                    <a:lumMod val="85000"/>
                    <a:lumOff val="15000"/>
                  </a:schemeClr>
                </a:solidFill>
              </a:defRPr>
            </a:lvl1pPr>
            <a:lvl2pPr marL="685760" indent="0">
              <a:buFontTx/>
              <a:buNone/>
              <a:defRPr/>
            </a:lvl2pPr>
            <a:lvl3pPr marL="1371519" indent="0">
              <a:buFontTx/>
              <a:buNone/>
              <a:defRPr/>
            </a:lvl3pPr>
            <a:lvl4pPr marL="2057280" indent="0">
              <a:buFontTx/>
              <a:buNone/>
              <a:defRPr/>
            </a:lvl4pPr>
            <a:lvl5pPr marL="2743042" indent="0">
              <a:buFontTx/>
              <a:buNone/>
              <a:defRPr/>
            </a:lvl5pPr>
          </a:lstStyle>
          <a:p>
            <a:pPr lvl="0"/>
            <a:r>
              <a:rPr lang="en-US" dirty="0"/>
              <a:t>Drag and drop your photo into photo in layout. Body copy goes here. Font is Arial. Standard body copy size is Arial 14pt. Minimal font size is 8pt.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3" name="Title 1"/>
          <p:cNvSpPr>
            <a:spLocks noGrp="1"/>
          </p:cNvSpPr>
          <p:nvPr>
            <p:ph type="title" hasCustomPrompt="1"/>
          </p:nvPr>
        </p:nvSpPr>
        <p:spPr>
          <a:xfrm>
            <a:off x="1776415" y="1411363"/>
            <a:ext cx="13172040" cy="2009774"/>
          </a:xfrm>
        </p:spPr>
        <p:txBody>
          <a:bodyPr/>
          <a:lstStyle>
            <a:lvl1pPr>
              <a:defRPr baseline="0"/>
            </a:lvl1pPr>
          </a:lstStyle>
          <a:p>
            <a:r>
              <a:rPr lang="en-US" dirty="0"/>
              <a:t>1 column with photo on right side of slide</a:t>
            </a:r>
          </a:p>
        </p:txBody>
      </p:sp>
      <p:sp>
        <p:nvSpPr>
          <p:cNvPr id="9"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6" name="Text Placeholder 10"/>
          <p:cNvSpPr>
            <a:spLocks noGrp="1"/>
          </p:cNvSpPr>
          <p:nvPr>
            <p:ph type="body" sz="quarter" idx="14" hasCustomPrompt="1"/>
          </p:nvPr>
        </p:nvSpPr>
        <p:spPr>
          <a:xfrm>
            <a:off x="612833" y="405183"/>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Tree>
    <p:extLst>
      <p:ext uri="{BB962C8B-B14F-4D97-AF65-F5344CB8AC3E}">
        <p14:creationId xmlns:p14="http://schemas.microsoft.com/office/powerpoint/2010/main" val="1217750731"/>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Column with 3 Photos">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19394489" y="0"/>
            <a:ext cx="4992687" cy="13716000"/>
          </a:xfrm>
          <a:solidFill>
            <a:schemeClr val="bg1">
              <a:lumMod val="95000"/>
            </a:schemeClr>
          </a:solidFill>
        </p:spPr>
        <p:txBody>
          <a:bodyPr anchor="ctr" anchorCtr="1">
            <a:noAutofit/>
          </a:bodyPr>
          <a:lstStyle/>
          <a:p>
            <a:r>
              <a:rPr lang="en-US" dirty="0"/>
              <a:t>Click icon to add picture</a:t>
            </a:r>
          </a:p>
        </p:txBody>
      </p:sp>
      <p:sp>
        <p:nvSpPr>
          <p:cNvPr id="3" name="Picture Placeholder 2"/>
          <p:cNvSpPr>
            <a:spLocks noGrp="1"/>
          </p:cNvSpPr>
          <p:nvPr>
            <p:ph type="pic" sz="quarter" idx="19"/>
          </p:nvPr>
        </p:nvSpPr>
        <p:spPr>
          <a:xfrm>
            <a:off x="12447054" y="7"/>
            <a:ext cx="6642635" cy="6706894"/>
          </a:xfrm>
          <a:solidFill>
            <a:schemeClr val="bg1">
              <a:lumMod val="95000"/>
            </a:schemeClr>
          </a:solidFill>
        </p:spPr>
        <p:txBody>
          <a:bodyPr anchor="ctr" anchorCtr="1">
            <a:noAutofit/>
          </a:bodyPr>
          <a:lstStyle/>
          <a:p>
            <a:r>
              <a:rPr lang="en-US" dirty="0"/>
              <a:t>Click icon to add picture</a:t>
            </a:r>
          </a:p>
        </p:txBody>
      </p:sp>
      <p:sp>
        <p:nvSpPr>
          <p:cNvPr id="10" name="Picture Placeholder 2"/>
          <p:cNvSpPr>
            <a:spLocks noGrp="1"/>
          </p:cNvSpPr>
          <p:nvPr>
            <p:ph type="pic" sz="quarter" idx="20"/>
          </p:nvPr>
        </p:nvSpPr>
        <p:spPr>
          <a:xfrm>
            <a:off x="12447056" y="7112077"/>
            <a:ext cx="6642633" cy="6603930"/>
          </a:xfrm>
          <a:solidFill>
            <a:schemeClr val="bg1">
              <a:lumMod val="95000"/>
            </a:schemeClr>
          </a:solidFill>
        </p:spPr>
        <p:txBody>
          <a:bodyPr anchor="ctr" anchorCtr="1"/>
          <a:lstStyle/>
          <a:p>
            <a:r>
              <a:rPr lang="en-US" dirty="0"/>
              <a:t>Click icon to add picture</a:t>
            </a:r>
          </a:p>
        </p:txBody>
      </p:sp>
      <p:sp>
        <p:nvSpPr>
          <p:cNvPr id="14" name="Text Placeholder 2"/>
          <p:cNvSpPr>
            <a:spLocks noGrp="1"/>
          </p:cNvSpPr>
          <p:nvPr>
            <p:ph type="body" sz="quarter" idx="17" hasCustomPrompt="1"/>
          </p:nvPr>
        </p:nvSpPr>
        <p:spPr>
          <a:xfrm>
            <a:off x="1776417" y="3421132"/>
            <a:ext cx="9613830" cy="8030748"/>
          </a:xfrm>
        </p:spPr>
        <p:txBody>
          <a:bodyPr>
            <a:noAutofit/>
          </a:bodyPr>
          <a:lstStyle>
            <a:lvl1pPr marL="0" indent="0">
              <a:lnSpc>
                <a:spcPct val="120000"/>
              </a:lnSpc>
              <a:buFontTx/>
              <a:buNone/>
              <a:defRPr baseline="0">
                <a:solidFill>
                  <a:schemeClr val="tx1">
                    <a:lumMod val="85000"/>
                    <a:lumOff val="15000"/>
                  </a:schemeClr>
                </a:solidFill>
              </a:defRPr>
            </a:lvl1pPr>
            <a:lvl2pPr marL="685760" indent="0">
              <a:buFontTx/>
              <a:buNone/>
              <a:defRPr/>
            </a:lvl2pPr>
            <a:lvl3pPr marL="1371519" indent="0">
              <a:buFontTx/>
              <a:buNone/>
              <a:defRPr/>
            </a:lvl3pPr>
            <a:lvl4pPr marL="2057280" indent="0">
              <a:buFontTx/>
              <a:buNone/>
              <a:defRPr/>
            </a:lvl4pPr>
            <a:lvl5pPr marL="2743042" indent="0">
              <a:buFontTx/>
              <a:buNone/>
              <a:defRPr/>
            </a:lvl5pPr>
          </a:lstStyle>
          <a:p>
            <a:pPr lvl="0"/>
            <a:r>
              <a:rPr lang="en-US" dirty="0"/>
              <a:t>Drag and drop photos into desired position. Body copy goes here. Font is Arial. Standard body copy size is Arial 14pt. Minimal font size is 8pt.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5" name="Title 1"/>
          <p:cNvSpPr>
            <a:spLocks noGrp="1"/>
          </p:cNvSpPr>
          <p:nvPr>
            <p:ph type="title" hasCustomPrompt="1"/>
          </p:nvPr>
        </p:nvSpPr>
        <p:spPr>
          <a:xfrm>
            <a:off x="1776417" y="1411363"/>
            <a:ext cx="9613830" cy="2009774"/>
          </a:xfrm>
        </p:spPr>
        <p:txBody>
          <a:bodyPr/>
          <a:lstStyle>
            <a:lvl1pPr>
              <a:defRPr baseline="0"/>
            </a:lvl1pPr>
          </a:lstStyle>
          <a:p>
            <a:r>
              <a:rPr lang="en-US" dirty="0"/>
              <a:t>Multiple photos on right side</a:t>
            </a:r>
          </a:p>
        </p:txBody>
      </p:sp>
      <p:sp>
        <p:nvSpPr>
          <p:cNvPr id="11" name="Slide Number Placeholder 8"/>
          <p:cNvSpPr>
            <a:spLocks noGrp="1"/>
          </p:cNvSpPr>
          <p:nvPr>
            <p:ph type="sldNum" sz="quarter" idx="4"/>
          </p:nvPr>
        </p:nvSpPr>
        <p:spPr>
          <a:xfrm>
            <a:off x="655991" y="12762953"/>
            <a:ext cx="11486266"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6" name="Text Placeholder 10"/>
          <p:cNvSpPr>
            <a:spLocks noGrp="1"/>
          </p:cNvSpPr>
          <p:nvPr>
            <p:ph type="body" sz="quarter" idx="14" hasCustomPrompt="1"/>
          </p:nvPr>
        </p:nvSpPr>
        <p:spPr>
          <a:xfrm>
            <a:off x="612833" y="405183"/>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Tree>
    <p:extLst>
      <p:ext uri="{BB962C8B-B14F-4D97-AF65-F5344CB8AC3E}">
        <p14:creationId xmlns:p14="http://schemas.microsoft.com/office/powerpoint/2010/main" val="802688815"/>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8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776419" y="1411363"/>
            <a:ext cx="17313275" cy="2009774"/>
          </a:xfrm>
        </p:spPr>
        <p:txBody>
          <a:bodyPr/>
          <a:lstStyle>
            <a:lvl1pPr>
              <a:defRPr baseline="0"/>
            </a:lvl1pPr>
          </a:lstStyle>
          <a:p>
            <a:r>
              <a:rPr lang="en-US" dirty="0"/>
              <a:t>2 column layout.</a:t>
            </a:r>
          </a:p>
        </p:txBody>
      </p:sp>
      <p:sp>
        <p:nvSpPr>
          <p:cNvPr id="4" name="Content Placeholder 3"/>
          <p:cNvSpPr>
            <a:spLocks noGrp="1"/>
          </p:cNvSpPr>
          <p:nvPr>
            <p:ph sz="quarter" idx="20"/>
          </p:nvPr>
        </p:nvSpPr>
        <p:spPr>
          <a:xfrm>
            <a:off x="13030203" y="3523992"/>
            <a:ext cx="10555289" cy="8030748"/>
          </a:xfrm>
        </p:spPr>
        <p:txBody>
          <a:bodyPr/>
          <a:lstStyle>
            <a:lvl1pPr marL="428602" indent="-428602">
              <a:lnSpc>
                <a:spcPct val="100000"/>
              </a:lnSpc>
              <a:buFont typeface="Arial" charset="0"/>
              <a:buChar char="•"/>
              <a:defRPr/>
            </a:lvl1pPr>
          </a:lstStyle>
          <a:p>
            <a:pPr lvl="0"/>
            <a:r>
              <a:rPr lang="en-US"/>
              <a:t>Edit Master text styles</a:t>
            </a:r>
          </a:p>
        </p:txBody>
      </p:sp>
      <p:sp>
        <p:nvSpPr>
          <p:cNvPr id="6" name="Content Placeholder 5"/>
          <p:cNvSpPr>
            <a:spLocks noGrp="1"/>
          </p:cNvSpPr>
          <p:nvPr>
            <p:ph sz="quarter" idx="21"/>
          </p:nvPr>
        </p:nvSpPr>
        <p:spPr>
          <a:xfrm>
            <a:off x="1754195" y="3523992"/>
            <a:ext cx="9636057" cy="8030748"/>
          </a:xfrm>
        </p:spPr>
        <p:txBody>
          <a:bodyPr/>
          <a:lstStyle>
            <a:lvl1pPr marL="342882" indent="-342882">
              <a:lnSpc>
                <a:spcPct val="100000"/>
              </a:lnSpc>
              <a:buFont typeface="Arial" charset="0"/>
              <a:buChar char="•"/>
              <a:defRPr/>
            </a:lvl1pPr>
            <a:lvl2pPr marL="1028641" indent="-342882">
              <a:lnSpc>
                <a:spcPct val="100000"/>
              </a:lnSpc>
              <a:buFont typeface="Arial" charset="0"/>
              <a:buChar char="•"/>
              <a:defRPr/>
            </a:lvl2pPr>
            <a:lvl3pPr marL="1714401" indent="-342882">
              <a:lnSpc>
                <a:spcPct val="100000"/>
              </a:lnSpc>
              <a:buFont typeface="Arial" charset="0"/>
              <a:buChar char="•"/>
              <a:defRPr/>
            </a:lvl3pPr>
            <a:lvl4pPr marL="2400160" indent="-342882">
              <a:lnSpc>
                <a:spcPct val="100000"/>
              </a:lnSpc>
              <a:buFont typeface="Arial" charset="0"/>
              <a:buChar char="•"/>
              <a:defRPr/>
            </a:lvl4pPr>
            <a:lvl5pPr marL="3085920" indent="-342882">
              <a:lnSpc>
                <a:spcPct val="100000"/>
              </a:lnSpc>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9" name="Text Placeholder 10"/>
          <p:cNvSpPr>
            <a:spLocks noGrp="1"/>
          </p:cNvSpPr>
          <p:nvPr>
            <p:ph type="body" sz="quarter" idx="14" hasCustomPrompt="1"/>
          </p:nvPr>
        </p:nvSpPr>
        <p:spPr>
          <a:xfrm>
            <a:off x="612833" y="405183"/>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11" name="Text Placeholder 10"/>
          <p:cNvSpPr>
            <a:spLocks noGrp="1"/>
          </p:cNvSpPr>
          <p:nvPr>
            <p:ph type="body" sz="quarter" idx="15" hasCustomPrompt="1"/>
          </p:nvPr>
        </p:nvSpPr>
        <p:spPr>
          <a:xfrm>
            <a:off x="15971019" y="405183"/>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2390296339"/>
      </p:ext>
    </p:extLst>
  </p:cSld>
  <p:clrMapOvr>
    <a:masterClrMapping/>
  </p:clrMapOvr>
  <p:extLst>
    <p:ext uri="{DCECCB84-F9BA-43D5-87BE-67443E8EF086}">
      <p15:sldGuideLst xmlns:p15="http://schemas.microsoft.com/office/powerpoint/2012/main">
        <p15:guide id="1" pos="333" userDrawn="1">
          <p15:clr>
            <a:srgbClr val="FBAE40"/>
          </p15:clr>
        </p15:guide>
        <p15:guide id="2" pos="413" userDrawn="1">
          <p15:clr>
            <a:srgbClr val="FBAE40"/>
          </p15:clr>
        </p15:guide>
        <p15:guide id="3" pos="765"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35"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28"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776014" y="1663308"/>
            <a:ext cx="20818878" cy="1445428"/>
          </a:xfrm>
        </p:spPr>
        <p:txBody>
          <a:bodyPr>
            <a:noAutofit/>
          </a:bodyPr>
          <a:lstStyle>
            <a:lvl1pPr algn="ctr">
              <a:defRPr baseline="0"/>
            </a:lvl1pPr>
          </a:lstStyle>
          <a:p>
            <a:r>
              <a:rPr lang="en-US" dirty="0"/>
              <a:t>Three Column Key Points</a:t>
            </a:r>
          </a:p>
        </p:txBody>
      </p:sp>
      <p:sp>
        <p:nvSpPr>
          <p:cNvPr id="4" name="Picture Placeholder 3"/>
          <p:cNvSpPr>
            <a:spLocks noGrp="1"/>
          </p:cNvSpPr>
          <p:nvPr>
            <p:ph type="pic" sz="quarter" idx="20"/>
          </p:nvPr>
        </p:nvSpPr>
        <p:spPr>
          <a:xfrm>
            <a:off x="2438220" y="5227941"/>
            <a:ext cx="5275263" cy="4025386"/>
          </a:xfrm>
          <a:solidFill>
            <a:schemeClr val="bg1">
              <a:lumMod val="95000"/>
            </a:schemeClr>
          </a:solidFill>
        </p:spPr>
        <p:txBody>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icon to add picture</a:t>
            </a:r>
          </a:p>
        </p:txBody>
      </p:sp>
      <p:sp>
        <p:nvSpPr>
          <p:cNvPr id="17" name="Picture Placeholder 3"/>
          <p:cNvSpPr>
            <a:spLocks noGrp="1"/>
          </p:cNvSpPr>
          <p:nvPr>
            <p:ph type="pic" sz="quarter" idx="21"/>
          </p:nvPr>
        </p:nvSpPr>
        <p:spPr>
          <a:xfrm>
            <a:off x="9536908" y="5227941"/>
            <a:ext cx="5275263" cy="4025386"/>
          </a:xfrm>
          <a:solidFill>
            <a:schemeClr val="bg1">
              <a:lumMod val="95000"/>
            </a:schemeClr>
          </a:solidFill>
        </p:spPr>
        <p:txBody>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icon to add picture</a:t>
            </a:r>
          </a:p>
        </p:txBody>
      </p:sp>
      <p:sp>
        <p:nvSpPr>
          <p:cNvPr id="18" name="Picture Placeholder 3"/>
          <p:cNvSpPr>
            <a:spLocks noGrp="1"/>
          </p:cNvSpPr>
          <p:nvPr>
            <p:ph type="pic" sz="quarter" idx="22"/>
          </p:nvPr>
        </p:nvSpPr>
        <p:spPr>
          <a:xfrm>
            <a:off x="16700203" y="5227941"/>
            <a:ext cx="5275263" cy="4025386"/>
          </a:xfrm>
          <a:solidFill>
            <a:schemeClr val="bg1">
              <a:lumMod val="95000"/>
            </a:schemeClr>
          </a:solidFill>
        </p:spPr>
        <p:txBody>
          <a:bodyPr>
            <a:noAutofit/>
          </a:bodyPr>
          <a:lstStyle/>
          <a:p>
            <a:pPr marL="342882" marR="0" lvl="0" indent="-342882" algn="l" defTabSz="1371519"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icon to add picture</a:t>
            </a:r>
          </a:p>
        </p:txBody>
      </p:sp>
      <p:sp>
        <p:nvSpPr>
          <p:cNvPr id="12" name="Text Placeholder 11"/>
          <p:cNvSpPr>
            <a:spLocks noGrp="1"/>
          </p:cNvSpPr>
          <p:nvPr>
            <p:ph type="body" sz="quarter" idx="23" hasCustomPrompt="1"/>
          </p:nvPr>
        </p:nvSpPr>
        <p:spPr>
          <a:xfrm>
            <a:off x="5297495" y="3541806"/>
            <a:ext cx="13792201" cy="1402576"/>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baseline="0">
                <a:solidFill>
                  <a:schemeClr val="tx1">
                    <a:lumMod val="85000"/>
                    <a:lumOff val="15000"/>
                  </a:schemeClr>
                </a:solidFill>
              </a:defRPr>
            </a:lvl1pPr>
          </a:lstStyle>
          <a:p>
            <a:r>
              <a:rPr lang="en-US" dirty="0">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2438220" y="9533959"/>
            <a:ext cx="5275263" cy="2094830"/>
          </a:xfrm>
        </p:spPr>
        <p:txBody>
          <a:bodyPr wrap="square">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baseline="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9536907" y="9533959"/>
            <a:ext cx="5275263" cy="2094830"/>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16700202" y="9533959"/>
            <a:ext cx="5275263" cy="2094830"/>
          </a:xfrm>
        </p:spPr>
        <p:txBody>
          <a:bodyPr>
            <a:noAutofit/>
          </a:bodyPr>
          <a:lstStyle>
            <a:lvl1pPr marL="0" marR="0" indent="0" algn="ctr" defTabSz="1371519" rtl="0" eaLnBrk="1" fontAlgn="auto" latinLnBrk="0" hangingPunct="1">
              <a:lnSpc>
                <a:spcPts val="3600"/>
              </a:lnSpc>
              <a:spcBef>
                <a:spcPts val="1500"/>
              </a:spcBef>
              <a:spcAft>
                <a:spcPts val="0"/>
              </a:spcAft>
              <a:buClrTx/>
              <a:buSzTx/>
              <a:buFontTx/>
              <a:buNone/>
              <a:tabLst/>
              <a:defRPr sz="24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
        <p:nvSpPr>
          <p:cNvPr id="15" name="Text Placeholder 10"/>
          <p:cNvSpPr>
            <a:spLocks noGrp="1"/>
          </p:cNvSpPr>
          <p:nvPr>
            <p:ph type="body" sz="quarter" idx="14" hasCustomPrompt="1"/>
          </p:nvPr>
        </p:nvSpPr>
        <p:spPr>
          <a:xfrm>
            <a:off x="612833" y="405183"/>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22" name="Text Placeholder 10"/>
          <p:cNvSpPr>
            <a:spLocks noGrp="1"/>
          </p:cNvSpPr>
          <p:nvPr>
            <p:ph type="body" sz="quarter" idx="15" hasCustomPrompt="1"/>
          </p:nvPr>
        </p:nvSpPr>
        <p:spPr>
          <a:xfrm>
            <a:off x="15971019" y="405183"/>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622295365"/>
      </p:ext>
    </p:extLst>
  </p:cSld>
  <p:clrMapOvr>
    <a:masterClrMapping/>
  </p:clrMapOvr>
  <p:extLst>
    <p:ext uri="{DCECCB84-F9BA-43D5-87BE-67443E8EF086}">
      <p15:sldGuideLst xmlns:p15="http://schemas.microsoft.com/office/powerpoint/2012/main">
        <p15:guide id="1" pos="341" userDrawn="1">
          <p15:clr>
            <a:srgbClr val="FBAE40"/>
          </p15:clr>
        </p15:guide>
        <p15:guide id="2" pos="413"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2007" userDrawn="1">
          <p15:clr>
            <a:srgbClr val="FBAE40"/>
          </p15:clr>
        </p15:guide>
        <p15:guide id="10" pos="2079" userDrawn="1">
          <p15:clr>
            <a:srgbClr val="FBAE40"/>
          </p15:clr>
        </p15:guide>
        <p15:guide id="11" pos="2422" userDrawn="1">
          <p15:clr>
            <a:srgbClr val="FBAE40"/>
          </p15:clr>
        </p15:guide>
        <p15:guide id="12" pos="2494" userDrawn="1">
          <p15:clr>
            <a:srgbClr val="FBAE40"/>
          </p15:clr>
        </p15:guide>
        <p15:guide id="13" pos="2844" userDrawn="1">
          <p15:clr>
            <a:srgbClr val="FBAE40"/>
          </p15:clr>
        </p15:guide>
        <p15:guide id="14" pos="2916"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77" userDrawn="1">
          <p15:clr>
            <a:srgbClr val="FBAE40"/>
          </p15:clr>
        </p15:guide>
        <p15:guide id="21" pos="4923" userDrawn="1">
          <p15:clr>
            <a:srgbClr val="FBAE40"/>
          </p15:clr>
        </p15:guide>
        <p15:guide id="22" pos="5005" userDrawn="1">
          <p15:clr>
            <a:srgbClr val="FBAE40"/>
          </p15:clr>
        </p15:guide>
        <p15:guide id="23" pos="532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P Template Blank">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1500">
                <a:solidFill>
                  <a:schemeClr val="tx1">
                    <a:tint val="75000"/>
                  </a:schemeClr>
                </a:solidFill>
              </a:defRPr>
            </a:lvl1pPr>
          </a:lstStyle>
          <a:p>
            <a:fld id="{8C8B385D-DF67-E241-B0BF-76B80A8E743B}" type="slidenum">
              <a:rPr lang="en-US" smtClean="0"/>
              <a:pPr/>
              <a:t>‹#›</a:t>
            </a:fld>
            <a:endParaRPr lang="en-US" dirty="0"/>
          </a:p>
        </p:txBody>
      </p:sp>
      <p:sp>
        <p:nvSpPr>
          <p:cNvPr id="6" name="Text Placeholder 10"/>
          <p:cNvSpPr>
            <a:spLocks noGrp="1"/>
          </p:cNvSpPr>
          <p:nvPr>
            <p:ph type="body" sz="quarter" idx="14" hasCustomPrompt="1"/>
          </p:nvPr>
        </p:nvSpPr>
        <p:spPr>
          <a:xfrm>
            <a:off x="612833" y="405183"/>
            <a:ext cx="7614701" cy="389302"/>
          </a:xfrm>
        </p:spPr>
        <p:txBody>
          <a:bodyPr wrap="none">
            <a:noAutofit/>
          </a:bodyPr>
          <a:lstStyle>
            <a:lvl1pPr marL="0" indent="0" algn="l">
              <a:buNone/>
              <a:defRPr sz="1800" baseline="0">
                <a:solidFill>
                  <a:schemeClr val="tx1">
                    <a:lumMod val="75000"/>
                    <a:lumOff val="25000"/>
                  </a:schemeClr>
                </a:solidFill>
              </a:defRPr>
            </a:lvl1pPr>
          </a:lstStyle>
          <a:p>
            <a:pPr lvl="0"/>
            <a:r>
              <a:rPr lang="en-US" dirty="0"/>
              <a:t>CONTENT DESCRIPTION (optional)</a:t>
            </a:r>
          </a:p>
        </p:txBody>
      </p:sp>
      <p:sp>
        <p:nvSpPr>
          <p:cNvPr id="9" name="Text Placeholder 10"/>
          <p:cNvSpPr>
            <a:spLocks noGrp="1"/>
          </p:cNvSpPr>
          <p:nvPr>
            <p:ph type="body" sz="quarter" idx="15" hasCustomPrompt="1"/>
          </p:nvPr>
        </p:nvSpPr>
        <p:spPr>
          <a:xfrm>
            <a:off x="15971019" y="405183"/>
            <a:ext cx="7614701" cy="389302"/>
          </a:xfrm>
        </p:spPr>
        <p:txBody>
          <a:bodyPr wrap="none">
            <a:noAutofit/>
          </a:bodyPr>
          <a:lstStyle>
            <a:lvl1pPr marL="0" indent="0" algn="r">
              <a:buNone/>
              <a:defRPr sz="1800" baseline="0">
                <a:solidFill>
                  <a:schemeClr val="tx1">
                    <a:lumMod val="75000"/>
                    <a:lumOff val="25000"/>
                  </a:schemeClr>
                </a:solidFill>
              </a:defRPr>
            </a:lvl1pPr>
          </a:lstStyle>
          <a:p>
            <a:pPr lvl="0"/>
            <a:r>
              <a:rPr lang="en-US" dirty="0"/>
              <a:t>DEPARTMENT NAME (optional)</a:t>
            </a:r>
          </a:p>
        </p:txBody>
      </p:sp>
    </p:spTree>
    <p:extLst>
      <p:ext uri="{BB962C8B-B14F-4D97-AF65-F5344CB8AC3E}">
        <p14:creationId xmlns:p14="http://schemas.microsoft.com/office/powerpoint/2010/main" val="456757309"/>
      </p:ext>
    </p:extLst>
  </p:cSld>
  <p:clrMapOvr>
    <a:masterClrMapping/>
  </p:clrMapOvr>
  <p:extLst>
    <p:ext uri="{DCECCB84-F9BA-43D5-87BE-67443E8EF086}">
      <p15:sldGuideLst xmlns:p15="http://schemas.microsoft.com/office/powerpoint/2012/main">
        <p15:guide id="1" pos="351" userDrawn="1">
          <p15:clr>
            <a:srgbClr val="FBAE40"/>
          </p15:clr>
        </p15:guide>
        <p15:guide id="2" pos="405" userDrawn="1">
          <p15:clr>
            <a:srgbClr val="FBAE40"/>
          </p15:clr>
        </p15:guide>
        <p15:guide id="3" pos="756" userDrawn="1">
          <p15:clr>
            <a:srgbClr val="FBAE40"/>
          </p15:clr>
        </p15:guide>
        <p15:guide id="4" pos="828" userDrawn="1">
          <p15:clr>
            <a:srgbClr val="FBAE40"/>
          </p15:clr>
        </p15:guide>
        <p15:guide id="5" pos="1169" userDrawn="1">
          <p15:clr>
            <a:srgbClr val="FBAE40"/>
          </p15:clr>
        </p15:guide>
        <p15:guide id="6" pos="1251" userDrawn="1">
          <p15:clr>
            <a:srgbClr val="FBAE40"/>
          </p15:clr>
        </p15:guide>
        <p15:guide id="7" pos="1594" userDrawn="1">
          <p15:clr>
            <a:srgbClr val="FBAE40"/>
          </p15:clr>
        </p15:guide>
        <p15:guide id="8" pos="1666" userDrawn="1">
          <p15:clr>
            <a:srgbClr val="FBAE40"/>
          </p15:clr>
        </p15:guide>
        <p15:guide id="9" pos="1998" userDrawn="1">
          <p15:clr>
            <a:srgbClr val="FBAE40"/>
          </p15:clr>
        </p15:guide>
        <p15:guide id="10" pos="2088" userDrawn="1">
          <p15:clr>
            <a:srgbClr val="FBAE40"/>
          </p15:clr>
        </p15:guide>
        <p15:guide id="11" pos="2412" userDrawn="1">
          <p15:clr>
            <a:srgbClr val="FBAE40"/>
          </p15:clr>
        </p15:guide>
        <p15:guide id="12" pos="2494" userDrawn="1">
          <p15:clr>
            <a:srgbClr val="FBAE40"/>
          </p15:clr>
        </p15:guide>
        <p15:guide id="13" pos="2835" userDrawn="1">
          <p15:clr>
            <a:srgbClr val="FBAE40"/>
          </p15:clr>
        </p15:guide>
        <p15:guide id="14" pos="2924" userDrawn="1">
          <p15:clr>
            <a:srgbClr val="FBAE40"/>
          </p15:clr>
        </p15:guide>
        <p15:guide id="15" pos="3248" userDrawn="1">
          <p15:clr>
            <a:srgbClr val="FBAE40"/>
          </p15:clr>
        </p15:guide>
        <p15:guide id="16" pos="3339" userDrawn="1">
          <p15:clr>
            <a:srgbClr val="FBAE40"/>
          </p15:clr>
        </p15:guide>
        <p15:guide id="17" pos="3672" userDrawn="1">
          <p15:clr>
            <a:srgbClr val="FBAE40"/>
          </p15:clr>
        </p15:guide>
        <p15:guide id="18" pos="3752" userDrawn="1">
          <p15:clr>
            <a:srgbClr val="FBAE40"/>
          </p15:clr>
        </p15:guide>
        <p15:guide id="19" pos="4086" userDrawn="1">
          <p15:clr>
            <a:srgbClr val="FBAE40"/>
          </p15:clr>
        </p15:guide>
        <p15:guide id="20" pos="4167" userDrawn="1">
          <p15:clr>
            <a:srgbClr val="FBAE40"/>
          </p15:clr>
        </p15:guide>
        <p15:guide id="21" pos="4923" userDrawn="1">
          <p15:clr>
            <a:srgbClr val="FBAE40"/>
          </p15:clr>
        </p15:guide>
        <p15:guide id="22" pos="5005" userDrawn="1">
          <p15:clr>
            <a:srgbClr val="FBAE40"/>
          </p15:clr>
        </p15:guide>
        <p15:guide id="23" pos="5337" userDrawn="1">
          <p15:clr>
            <a:srgbClr val="FBAE40"/>
          </p15:clr>
        </p15:guide>
        <p15:guide id="24" pos="5418" userDrawn="1">
          <p15:clr>
            <a:srgbClr val="FBAE40"/>
          </p15:clr>
        </p15:guide>
        <p15:guide id="25" orient="horz" pos="216" userDrawn="1">
          <p15:clr>
            <a:srgbClr val="FBAE40"/>
          </p15:clr>
        </p15:guide>
        <p15:guide id="26" pos="4509" userDrawn="1">
          <p15:clr>
            <a:srgbClr val="FBAE40"/>
          </p15:clr>
        </p15:guide>
        <p15:guide id="27" pos="45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3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
        <p:nvSpPr>
          <p:cNvPr id="14" name="Title Placeholder 7"/>
          <p:cNvSpPr>
            <a:spLocks noGrp="1"/>
          </p:cNvSpPr>
          <p:nvPr>
            <p:ph type="title"/>
          </p:nvPr>
        </p:nvSpPr>
        <p:spPr>
          <a:xfrm>
            <a:off x="1676403" y="8647043"/>
            <a:ext cx="21034374" cy="1442488"/>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5" name="Text Placeholder 15"/>
          <p:cNvSpPr>
            <a:spLocks noGrp="1"/>
          </p:cNvSpPr>
          <p:nvPr>
            <p:ph type="body" sz="quarter" idx="10" hasCustomPrompt="1"/>
          </p:nvPr>
        </p:nvSpPr>
        <p:spPr>
          <a:xfrm>
            <a:off x="1676403" y="10694512"/>
            <a:ext cx="21034374" cy="1130437"/>
          </a:xfrm>
          <a:prstGeom prst="rect">
            <a:avLst/>
          </a:prstGeom>
        </p:spPr>
        <p:txBody>
          <a:bodyPr anchor="b" anchorCtr="0"/>
          <a:lstStyle>
            <a:lvl1pPr marL="0" indent="0" algn="ctr">
              <a:buFontTx/>
              <a:buNone/>
              <a:defRPr sz="2800" baseline="0">
                <a:solidFill>
                  <a:schemeClr val="tx2"/>
                </a:solidFill>
              </a:defRPr>
            </a:lvl1pPr>
          </a:lstStyle>
          <a:p>
            <a:r>
              <a:rPr lang="en-US" sz="3000" dirty="0"/>
              <a:t>Presenter information</a:t>
            </a:r>
          </a:p>
        </p:txBody>
      </p:sp>
      <p:sp>
        <p:nvSpPr>
          <p:cNvPr id="3" name="Picture Placeholder 2"/>
          <p:cNvSpPr>
            <a:spLocks noGrp="1"/>
          </p:cNvSpPr>
          <p:nvPr>
            <p:ph type="pic" sz="quarter" idx="11"/>
          </p:nvPr>
        </p:nvSpPr>
        <p:spPr>
          <a:xfrm>
            <a:off x="3" y="0"/>
            <a:ext cx="8142288" cy="6731000"/>
          </a:xfrm>
          <a:prstGeom prst="rect">
            <a:avLst/>
          </a:prstGeom>
          <a:solidFill>
            <a:schemeClr val="bg1">
              <a:lumMod val="95000"/>
            </a:schemeClr>
          </a:solidFill>
        </p:spPr>
        <p:txBody>
          <a:bodyPr/>
          <a:lstStyle/>
          <a:p>
            <a:endParaRPr lang="en-US" dirty="0"/>
          </a:p>
        </p:txBody>
      </p:sp>
      <p:sp>
        <p:nvSpPr>
          <p:cNvPr id="5" name="Picture Placeholder 4"/>
          <p:cNvSpPr>
            <a:spLocks noGrp="1"/>
          </p:cNvSpPr>
          <p:nvPr>
            <p:ph type="pic" sz="quarter" idx="12"/>
          </p:nvPr>
        </p:nvSpPr>
        <p:spPr>
          <a:xfrm>
            <a:off x="8142289" y="0"/>
            <a:ext cx="8142287" cy="6731000"/>
          </a:xfrm>
          <a:prstGeom prst="rect">
            <a:avLst/>
          </a:prstGeom>
          <a:solidFill>
            <a:schemeClr val="bg1">
              <a:lumMod val="95000"/>
            </a:schemeClr>
          </a:solidFill>
        </p:spPr>
        <p:txBody>
          <a:bodyPr/>
          <a:lstStyle/>
          <a:p>
            <a:endParaRPr lang="en-US" dirty="0"/>
          </a:p>
        </p:txBody>
      </p:sp>
      <p:sp>
        <p:nvSpPr>
          <p:cNvPr id="12" name="Picture Placeholder 11"/>
          <p:cNvSpPr>
            <a:spLocks noGrp="1"/>
          </p:cNvSpPr>
          <p:nvPr>
            <p:ph type="pic" sz="quarter" idx="13"/>
          </p:nvPr>
        </p:nvSpPr>
        <p:spPr>
          <a:xfrm>
            <a:off x="16284580" y="0"/>
            <a:ext cx="8101013" cy="6731000"/>
          </a:xfrm>
          <a:prstGeom prst="rect">
            <a:avLst/>
          </a:prstGeom>
          <a:solidFill>
            <a:schemeClr val="bg1">
              <a:lumMod val="95000"/>
            </a:schemeClr>
          </a:solidFill>
        </p:spPr>
        <p:txBody>
          <a:bodyPr/>
          <a:lstStyle/>
          <a:p>
            <a:endParaRPr lang="en-US" dirty="0"/>
          </a:p>
        </p:txBody>
      </p:sp>
      <p:sp>
        <p:nvSpPr>
          <p:cNvPr id="10"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Rectangle 5"/>
          <p:cNvSpPr/>
          <p:nvPr/>
        </p:nvSpPr>
        <p:spPr>
          <a:xfrm>
            <a:off x="0" y="7"/>
            <a:ext cx="24387175" cy="12180498"/>
          </a:xfrm>
          <a:prstGeom prst="rect">
            <a:avLst/>
          </a:prstGeom>
          <a:gradFill flip="none" rotWithShape="1">
            <a:gsLst>
              <a:gs pos="100000">
                <a:schemeClr val="accent1">
                  <a:lumMod val="17000"/>
                  <a:lumOff val="83000"/>
                  <a:alpha val="32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3" dirty="0"/>
          </a:p>
        </p:txBody>
      </p:sp>
      <p:sp>
        <p:nvSpPr>
          <p:cNvPr id="12" name="Title Placeholder 7"/>
          <p:cNvSpPr>
            <a:spLocks noGrp="1"/>
          </p:cNvSpPr>
          <p:nvPr>
            <p:ph type="title"/>
          </p:nvPr>
        </p:nvSpPr>
        <p:spPr>
          <a:xfrm>
            <a:off x="1676402" y="4399474"/>
            <a:ext cx="21034376" cy="3381552"/>
          </a:xfrm>
          <a:prstGeom prst="rect">
            <a:avLst/>
          </a:prstGeom>
        </p:spPr>
        <p:txBody>
          <a:bodyPr vert="horz" lIns="91440" tIns="45720" rIns="91440" bIns="45720" rtlCol="0" anchor="ctr">
            <a:normAutofit/>
          </a:bodyPr>
          <a:lstStyle>
            <a:lvl1pPr>
              <a:lnSpc>
                <a:spcPct val="100000"/>
              </a:lnSpc>
              <a:defRPr sz="3900">
                <a:solidFill>
                  <a:schemeClr val="tx2"/>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1676402" y="9368288"/>
            <a:ext cx="14851811" cy="2311880"/>
          </a:xfrm>
          <a:prstGeom prst="rect">
            <a:avLst/>
          </a:prstGeom>
        </p:spPr>
        <p:txBody>
          <a:bodyPr anchor="b" anchorCtr="0"/>
          <a:lstStyle>
            <a:lvl1pPr marL="0" indent="0">
              <a:buFontTx/>
              <a:buNone/>
              <a:defRPr sz="2100" baseline="0">
                <a:solidFill>
                  <a:schemeClr val="tx2"/>
                </a:solidFill>
              </a:defRPr>
            </a:lvl1pPr>
          </a:lstStyle>
          <a:p>
            <a:r>
              <a:rPr lang="en-US" sz="2250" dirty="0"/>
              <a:t>Presenter information</a:t>
            </a:r>
          </a:p>
        </p:txBody>
      </p:sp>
      <p:pic>
        <p:nvPicPr>
          <p:cNvPr id="7" name="Picture 6">
            <a:extLst>
              <a:ext uri="{FF2B5EF4-FFF2-40B4-BE49-F238E27FC236}">
                <a16:creationId xmlns:a16="http://schemas.microsoft.com/office/drawing/2014/main" id="{19915979-8CF2-41C3-B94D-2C439AECA1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79" y="12742654"/>
            <a:ext cx="5385501" cy="457200"/>
          </a:xfrm>
          <a:prstGeom prst="rect">
            <a:avLst/>
          </a:prstGeom>
        </p:spPr>
      </p:pic>
    </p:spTree>
    <p:extLst>
      <p:ext uri="{BB962C8B-B14F-4D97-AF65-F5344CB8AC3E}">
        <p14:creationId xmlns:p14="http://schemas.microsoft.com/office/powerpoint/2010/main" val="1555763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2244726"/>
            <a:ext cx="20729099"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1"/>
            </a:lvl1pPr>
            <a:lvl2pPr marL="914393" indent="0" algn="ctr">
              <a:buNone/>
              <a:defRPr sz="4001"/>
            </a:lvl2pPr>
            <a:lvl3pPr marL="1828785" indent="0" algn="ctr">
              <a:buNone/>
              <a:defRPr sz="3600"/>
            </a:lvl3pPr>
            <a:lvl4pPr marL="2743178" indent="0" algn="ctr">
              <a:buNone/>
              <a:defRPr sz="3200"/>
            </a:lvl4pPr>
            <a:lvl5pPr marL="3657569" indent="0" algn="ctr">
              <a:buNone/>
              <a:defRPr sz="3200"/>
            </a:lvl5pPr>
            <a:lvl6pPr marL="4571962" indent="0" algn="ctr">
              <a:buNone/>
              <a:defRPr sz="3200"/>
            </a:lvl6pPr>
            <a:lvl7pPr marL="5486354" indent="0" algn="ctr">
              <a:buNone/>
              <a:defRPr sz="3200"/>
            </a:lvl7pPr>
            <a:lvl8pPr marL="6400747" indent="0" algn="ctr">
              <a:buNone/>
              <a:defRPr sz="3200"/>
            </a:lvl8pPr>
            <a:lvl9pPr marL="7315138"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102405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783550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20" y="3419481"/>
            <a:ext cx="21033938"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920" y="9178931"/>
            <a:ext cx="21033938" cy="3000374"/>
          </a:xfrm>
        </p:spPr>
        <p:txBody>
          <a:bodyPr/>
          <a:lstStyle>
            <a:lvl1pPr marL="0" indent="0">
              <a:buNone/>
              <a:defRPr sz="4801">
                <a:solidFill>
                  <a:schemeClr val="tx1"/>
                </a:solidFill>
              </a:defRPr>
            </a:lvl1pPr>
            <a:lvl2pPr marL="914393" indent="0">
              <a:buNone/>
              <a:defRPr sz="4001">
                <a:solidFill>
                  <a:schemeClr val="tx1">
                    <a:tint val="75000"/>
                  </a:schemeClr>
                </a:solidFill>
              </a:defRPr>
            </a:lvl2pPr>
            <a:lvl3pPr marL="1828785" indent="0">
              <a:buNone/>
              <a:defRPr sz="3600">
                <a:solidFill>
                  <a:schemeClr val="tx1">
                    <a:tint val="75000"/>
                  </a:schemeClr>
                </a:solidFill>
              </a:defRPr>
            </a:lvl3pPr>
            <a:lvl4pPr marL="2743178" indent="0">
              <a:buNone/>
              <a:defRPr sz="3200">
                <a:solidFill>
                  <a:schemeClr val="tx1">
                    <a:tint val="75000"/>
                  </a:schemeClr>
                </a:solidFill>
              </a:defRPr>
            </a:lvl4pPr>
            <a:lvl5pPr marL="3657569" indent="0">
              <a:buNone/>
              <a:defRPr sz="3200">
                <a:solidFill>
                  <a:schemeClr val="tx1">
                    <a:tint val="75000"/>
                  </a:schemeClr>
                </a:solidFill>
              </a:defRPr>
            </a:lvl5pPr>
            <a:lvl6pPr marL="4571962" indent="0">
              <a:buNone/>
              <a:defRPr sz="3200">
                <a:solidFill>
                  <a:schemeClr val="tx1">
                    <a:tint val="75000"/>
                  </a:schemeClr>
                </a:solidFill>
              </a:defRPr>
            </a:lvl6pPr>
            <a:lvl7pPr marL="5486354" indent="0">
              <a:buNone/>
              <a:defRPr sz="3200">
                <a:solidFill>
                  <a:schemeClr val="tx1">
                    <a:tint val="75000"/>
                  </a:schemeClr>
                </a:solidFill>
              </a:defRPr>
            </a:lvl7pPr>
            <a:lvl8pPr marL="6400747" indent="0">
              <a:buNone/>
              <a:defRPr sz="3200">
                <a:solidFill>
                  <a:schemeClr val="tx1">
                    <a:tint val="75000"/>
                  </a:schemeClr>
                </a:solidFill>
              </a:defRPr>
            </a:lvl8pPr>
            <a:lvl9pPr marL="7315138"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2638638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61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6009"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1062930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5"/>
            <a:ext cx="21033938" cy="2651126"/>
          </a:xfrm>
        </p:spPr>
        <p:txBody>
          <a:bodyPr/>
          <a:lstStyle/>
          <a:p>
            <a:r>
              <a:rPr lang="en-US"/>
              <a:t>Click to edit Master title style</a:t>
            </a:r>
          </a:p>
        </p:txBody>
      </p:sp>
      <p:sp>
        <p:nvSpPr>
          <p:cNvPr id="3" name="Text Placeholder 2"/>
          <p:cNvSpPr>
            <a:spLocks noGrp="1"/>
          </p:cNvSpPr>
          <p:nvPr>
            <p:ph type="body" idx="1"/>
          </p:nvPr>
        </p:nvSpPr>
        <p:spPr>
          <a:xfrm>
            <a:off x="1679798" y="3362326"/>
            <a:ext cx="10316917" cy="1647824"/>
          </a:xfrm>
        </p:spPr>
        <p:txBody>
          <a:bodyPr anchor="b"/>
          <a:lstStyle>
            <a:lvl1pPr marL="0" indent="0">
              <a:buNone/>
              <a:defRPr sz="4801" b="1"/>
            </a:lvl1pPr>
            <a:lvl2pPr marL="914393" indent="0">
              <a:buNone/>
              <a:defRPr sz="4001" b="1"/>
            </a:lvl2pPr>
            <a:lvl3pPr marL="1828785" indent="0">
              <a:buNone/>
              <a:defRPr sz="3600" b="1"/>
            </a:lvl3pPr>
            <a:lvl4pPr marL="2743178" indent="0">
              <a:buNone/>
              <a:defRPr sz="3200" b="1"/>
            </a:lvl4pPr>
            <a:lvl5pPr marL="3657569" indent="0">
              <a:buNone/>
              <a:defRPr sz="3200" b="1"/>
            </a:lvl5pPr>
            <a:lvl6pPr marL="4571962" indent="0">
              <a:buNone/>
              <a:defRPr sz="3200" b="1"/>
            </a:lvl6pPr>
            <a:lvl7pPr marL="5486354" indent="0">
              <a:buNone/>
              <a:defRPr sz="3200" b="1"/>
            </a:lvl7pPr>
            <a:lvl8pPr marL="6400747" indent="0">
              <a:buNone/>
              <a:defRPr sz="3200" b="1"/>
            </a:lvl8pPr>
            <a:lvl9pPr marL="7315138" indent="0">
              <a:buNone/>
              <a:defRPr sz="3200" b="1"/>
            </a:lvl9pPr>
          </a:lstStyle>
          <a:p>
            <a:pPr lvl="0"/>
            <a:r>
              <a:rPr lang="en-US"/>
              <a:t>Edit Master text styles</a:t>
            </a:r>
          </a:p>
        </p:txBody>
      </p:sp>
      <p:sp>
        <p:nvSpPr>
          <p:cNvPr id="4" name="Content Placeholder 3"/>
          <p:cNvSpPr>
            <a:spLocks noGrp="1"/>
          </p:cNvSpPr>
          <p:nvPr>
            <p:ph sz="half" idx="2"/>
          </p:nvPr>
        </p:nvSpPr>
        <p:spPr>
          <a:xfrm>
            <a:off x="1679798" y="5010150"/>
            <a:ext cx="10316917"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6009" y="3362326"/>
            <a:ext cx="10367726" cy="1647824"/>
          </a:xfrm>
        </p:spPr>
        <p:txBody>
          <a:bodyPr anchor="b"/>
          <a:lstStyle>
            <a:lvl1pPr marL="0" indent="0">
              <a:buNone/>
              <a:defRPr sz="4801" b="1"/>
            </a:lvl1pPr>
            <a:lvl2pPr marL="914393" indent="0">
              <a:buNone/>
              <a:defRPr sz="4001" b="1"/>
            </a:lvl2pPr>
            <a:lvl3pPr marL="1828785" indent="0">
              <a:buNone/>
              <a:defRPr sz="3600" b="1"/>
            </a:lvl3pPr>
            <a:lvl4pPr marL="2743178" indent="0">
              <a:buNone/>
              <a:defRPr sz="3200" b="1"/>
            </a:lvl4pPr>
            <a:lvl5pPr marL="3657569" indent="0">
              <a:buNone/>
              <a:defRPr sz="3200" b="1"/>
            </a:lvl5pPr>
            <a:lvl6pPr marL="4571962" indent="0">
              <a:buNone/>
              <a:defRPr sz="3200" b="1"/>
            </a:lvl6pPr>
            <a:lvl7pPr marL="5486354" indent="0">
              <a:buNone/>
              <a:defRPr sz="3200" b="1"/>
            </a:lvl7pPr>
            <a:lvl8pPr marL="6400747" indent="0">
              <a:buNone/>
              <a:defRPr sz="3200" b="1"/>
            </a:lvl8pPr>
            <a:lvl9pPr marL="7315138" indent="0">
              <a:buNone/>
              <a:defRPr sz="3200" b="1"/>
            </a:lvl9pPr>
          </a:lstStyle>
          <a:p>
            <a:pPr lvl="0"/>
            <a:r>
              <a:rPr lang="en-US"/>
              <a:t>Edit Master text styles</a:t>
            </a:r>
          </a:p>
        </p:txBody>
      </p:sp>
      <p:sp>
        <p:nvSpPr>
          <p:cNvPr id="6" name="Content Placeholder 5"/>
          <p:cNvSpPr>
            <a:spLocks noGrp="1"/>
          </p:cNvSpPr>
          <p:nvPr>
            <p:ph sz="quarter" idx="4"/>
          </p:nvPr>
        </p:nvSpPr>
        <p:spPr>
          <a:xfrm>
            <a:off x="12346009" y="5010150"/>
            <a:ext cx="1036772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3218279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2067601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406453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8" y="914400"/>
            <a:ext cx="7865497" cy="3200400"/>
          </a:xfrm>
        </p:spPr>
        <p:txBody>
          <a:bodyPr anchor="b"/>
          <a:lstStyle>
            <a:lvl1pPr>
              <a:defRPr sz="6399"/>
            </a:lvl1pPr>
          </a:lstStyle>
          <a:p>
            <a:r>
              <a:rPr lang="en-US"/>
              <a:t>Click to edit Master title style</a:t>
            </a:r>
          </a:p>
        </p:txBody>
      </p:sp>
      <p:sp>
        <p:nvSpPr>
          <p:cNvPr id="3" name="Content Placeholder 2"/>
          <p:cNvSpPr>
            <a:spLocks noGrp="1"/>
          </p:cNvSpPr>
          <p:nvPr>
            <p:ph idx="1"/>
          </p:nvPr>
        </p:nvSpPr>
        <p:spPr>
          <a:xfrm>
            <a:off x="10367726" y="1974855"/>
            <a:ext cx="12346007" cy="9747250"/>
          </a:xfrm>
        </p:spPr>
        <p:txBody>
          <a:bodyPr/>
          <a:lstStyle>
            <a:lvl1pPr>
              <a:defRPr sz="6399"/>
            </a:lvl1pPr>
            <a:lvl2pPr>
              <a:defRPr sz="5599"/>
            </a:lvl2pPr>
            <a:lvl3pPr>
              <a:defRPr sz="4801"/>
            </a:lvl3pPr>
            <a:lvl4pPr>
              <a:defRPr sz="4001"/>
            </a:lvl4pPr>
            <a:lvl5pPr>
              <a:defRPr sz="4001"/>
            </a:lvl5pPr>
            <a:lvl6pPr>
              <a:defRPr sz="4001"/>
            </a:lvl6pPr>
            <a:lvl7pPr>
              <a:defRPr sz="4001"/>
            </a:lvl7pPr>
            <a:lvl8pPr>
              <a:defRPr sz="4001"/>
            </a:lvl8pPr>
            <a:lvl9pPr>
              <a:defRPr sz="4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798" y="4114800"/>
            <a:ext cx="7865497" cy="7623176"/>
          </a:xfrm>
        </p:spPr>
        <p:txBody>
          <a:bodyPr/>
          <a:lstStyle>
            <a:lvl1pPr marL="0" indent="0">
              <a:buNone/>
              <a:defRPr sz="3200"/>
            </a:lvl1pPr>
            <a:lvl2pPr marL="914393" indent="0">
              <a:buNone/>
              <a:defRPr sz="2800"/>
            </a:lvl2pPr>
            <a:lvl3pPr marL="1828785" indent="0">
              <a:buNone/>
              <a:defRPr sz="2400"/>
            </a:lvl3pPr>
            <a:lvl4pPr marL="2743178" indent="0">
              <a:buNone/>
              <a:defRPr sz="2000"/>
            </a:lvl4pPr>
            <a:lvl5pPr marL="3657569" indent="0">
              <a:buNone/>
              <a:defRPr sz="2000"/>
            </a:lvl5pPr>
            <a:lvl6pPr marL="4571962" indent="0">
              <a:buNone/>
              <a:defRPr sz="2000"/>
            </a:lvl6pPr>
            <a:lvl7pPr marL="5486354" indent="0">
              <a:buNone/>
              <a:defRPr sz="2000"/>
            </a:lvl7pPr>
            <a:lvl8pPr marL="6400747" indent="0">
              <a:buNone/>
              <a:defRPr sz="2000"/>
            </a:lvl8pPr>
            <a:lvl9pPr marL="731513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2433590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8" y="914400"/>
            <a:ext cx="7865497" cy="3200400"/>
          </a:xfrm>
        </p:spPr>
        <p:txBody>
          <a:bodyPr anchor="b"/>
          <a:lstStyle>
            <a:lvl1pPr>
              <a:defRPr sz="6399"/>
            </a:lvl1pPr>
          </a:lstStyle>
          <a:p>
            <a:r>
              <a:rPr lang="en-US"/>
              <a:t>Click to edit Master title style</a:t>
            </a:r>
          </a:p>
        </p:txBody>
      </p:sp>
      <p:sp>
        <p:nvSpPr>
          <p:cNvPr id="3" name="Picture Placeholder 2"/>
          <p:cNvSpPr>
            <a:spLocks noGrp="1" noChangeAspect="1"/>
          </p:cNvSpPr>
          <p:nvPr>
            <p:ph type="pic" idx="1"/>
          </p:nvPr>
        </p:nvSpPr>
        <p:spPr>
          <a:xfrm>
            <a:off x="10367726" y="1974855"/>
            <a:ext cx="12346007" cy="9747250"/>
          </a:xfrm>
        </p:spPr>
        <p:txBody>
          <a:bodyPr anchor="t"/>
          <a:lstStyle>
            <a:lvl1pPr marL="0" indent="0">
              <a:buNone/>
              <a:defRPr sz="6399"/>
            </a:lvl1pPr>
            <a:lvl2pPr marL="914393" indent="0">
              <a:buNone/>
              <a:defRPr sz="5599"/>
            </a:lvl2pPr>
            <a:lvl3pPr marL="1828785" indent="0">
              <a:buNone/>
              <a:defRPr sz="4801"/>
            </a:lvl3pPr>
            <a:lvl4pPr marL="2743178" indent="0">
              <a:buNone/>
              <a:defRPr sz="4001"/>
            </a:lvl4pPr>
            <a:lvl5pPr marL="3657569" indent="0">
              <a:buNone/>
              <a:defRPr sz="4001"/>
            </a:lvl5pPr>
            <a:lvl6pPr marL="4571962" indent="0">
              <a:buNone/>
              <a:defRPr sz="4001"/>
            </a:lvl6pPr>
            <a:lvl7pPr marL="5486354" indent="0">
              <a:buNone/>
              <a:defRPr sz="4001"/>
            </a:lvl7pPr>
            <a:lvl8pPr marL="6400747" indent="0">
              <a:buNone/>
              <a:defRPr sz="4001"/>
            </a:lvl8pPr>
            <a:lvl9pPr marL="7315138" indent="0">
              <a:buNone/>
              <a:defRPr sz="4001"/>
            </a:lvl9pPr>
          </a:lstStyle>
          <a:p>
            <a:r>
              <a:rPr lang="en-US" dirty="0"/>
              <a:t>Click icon to add picture</a:t>
            </a:r>
          </a:p>
        </p:txBody>
      </p:sp>
      <p:sp>
        <p:nvSpPr>
          <p:cNvPr id="4" name="Text Placeholder 3"/>
          <p:cNvSpPr>
            <a:spLocks noGrp="1"/>
          </p:cNvSpPr>
          <p:nvPr>
            <p:ph type="body" sz="half" idx="2"/>
          </p:nvPr>
        </p:nvSpPr>
        <p:spPr>
          <a:xfrm>
            <a:off x="1679798" y="4114800"/>
            <a:ext cx="7865497" cy="7623176"/>
          </a:xfrm>
        </p:spPr>
        <p:txBody>
          <a:bodyPr/>
          <a:lstStyle>
            <a:lvl1pPr marL="0" indent="0">
              <a:buNone/>
              <a:defRPr sz="3200"/>
            </a:lvl1pPr>
            <a:lvl2pPr marL="914393" indent="0">
              <a:buNone/>
              <a:defRPr sz="2800"/>
            </a:lvl2pPr>
            <a:lvl3pPr marL="1828785" indent="0">
              <a:buNone/>
              <a:defRPr sz="2400"/>
            </a:lvl3pPr>
            <a:lvl4pPr marL="2743178" indent="0">
              <a:buNone/>
              <a:defRPr sz="2000"/>
            </a:lvl4pPr>
            <a:lvl5pPr marL="3657569" indent="0">
              <a:buNone/>
              <a:defRPr sz="2000"/>
            </a:lvl5pPr>
            <a:lvl6pPr marL="4571962" indent="0">
              <a:buNone/>
              <a:defRPr sz="2000"/>
            </a:lvl6pPr>
            <a:lvl7pPr marL="5486354" indent="0">
              <a:buNone/>
              <a:defRPr sz="2000"/>
            </a:lvl7pPr>
            <a:lvl8pPr marL="6400747" indent="0">
              <a:buNone/>
              <a:defRPr sz="2000"/>
            </a:lvl8pPr>
            <a:lvl9pPr marL="731513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267611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hoto Bottom 1">
    <p:spTree>
      <p:nvGrpSpPr>
        <p:cNvPr id="1" name=""/>
        <p:cNvGrpSpPr/>
        <p:nvPr/>
      </p:nvGrpSpPr>
      <p:grpSpPr>
        <a:xfrm>
          <a:off x="0" y="0"/>
          <a:ext cx="0" cy="0"/>
          <a:chOff x="0" y="0"/>
          <a:chExt cx="0" cy="0"/>
        </a:xfrm>
      </p:grpSpPr>
      <p:sp>
        <p:nvSpPr>
          <p:cNvPr id="9" name="Title Placeholder 7"/>
          <p:cNvSpPr>
            <a:spLocks noGrp="1"/>
          </p:cNvSpPr>
          <p:nvPr>
            <p:ph type="title"/>
          </p:nvPr>
        </p:nvSpPr>
        <p:spPr>
          <a:xfrm>
            <a:off x="1676403" y="2121579"/>
            <a:ext cx="21034374" cy="1442488"/>
          </a:xfrm>
          <a:prstGeom prst="rect">
            <a:avLst/>
          </a:prstGeom>
        </p:spPr>
        <p:txBody>
          <a:bodyPr vert="horz" lIns="91440" tIns="45720" rIns="91440" bIns="45720" rtlCol="0" anchor="ctr" anchorCtr="0">
            <a:normAutofit/>
          </a:bodyPr>
          <a:lstStyle>
            <a:lvl1pPr algn="l">
              <a:lnSpc>
                <a:spcPct val="100000"/>
              </a:lnSpc>
              <a:defRPr sz="5199"/>
            </a:lvl1pPr>
          </a:lstStyle>
          <a:p>
            <a:r>
              <a:rPr lang="en-US" dirty="0"/>
              <a:t>Title of presentation goes in this space</a:t>
            </a:r>
          </a:p>
        </p:txBody>
      </p:sp>
      <p:sp>
        <p:nvSpPr>
          <p:cNvPr id="10" name="Text Placeholder 15"/>
          <p:cNvSpPr>
            <a:spLocks noGrp="1"/>
          </p:cNvSpPr>
          <p:nvPr>
            <p:ph type="body" sz="quarter" idx="10" hasCustomPrompt="1"/>
          </p:nvPr>
        </p:nvSpPr>
        <p:spPr>
          <a:xfrm>
            <a:off x="1676403" y="3564067"/>
            <a:ext cx="21034374" cy="826404"/>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3" name="Picture Placeholder 2"/>
          <p:cNvSpPr>
            <a:spLocks noGrp="1"/>
          </p:cNvSpPr>
          <p:nvPr>
            <p:ph type="pic" sz="quarter" idx="11"/>
          </p:nvPr>
        </p:nvSpPr>
        <p:spPr>
          <a:xfrm>
            <a:off x="19883" y="4610100"/>
            <a:ext cx="24385587" cy="9158794"/>
          </a:xfrm>
          <a:prstGeom prst="rect">
            <a:avLst/>
          </a:prstGeom>
          <a:solidFill>
            <a:schemeClr val="bg1">
              <a:lumMod val="95000"/>
            </a:schemeClr>
          </a:solidFill>
        </p:spPr>
        <p:txBody>
          <a:bodyPr wrap="square">
            <a:noAutofit/>
          </a:bodyPr>
          <a:lstStyle/>
          <a:p>
            <a:endParaRPr lang="en-US" dirty="0"/>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1571532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6" y="730250"/>
            <a:ext cx="5258485"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620" y="730250"/>
            <a:ext cx="15470614"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A729A-6937-7442-AAEA-1F3EEE63A7C1}"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D150-7038-444A-8001-B4A551EB682F}" type="slidenum">
              <a:rPr lang="en-US" smtClean="0"/>
              <a:t>‹#›</a:t>
            </a:fld>
            <a:endParaRPr lang="en-US" dirty="0"/>
          </a:p>
        </p:txBody>
      </p:sp>
    </p:spTree>
    <p:extLst>
      <p:ext uri="{BB962C8B-B14F-4D97-AF65-F5344CB8AC3E}">
        <p14:creationId xmlns:p14="http://schemas.microsoft.com/office/powerpoint/2010/main" val="3507084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492990-83B5-294E-A67B-5EB6F8ABD9CE}"/>
              </a:ext>
            </a:extLst>
          </p:cNvPr>
          <p:cNvSpPr>
            <a:spLocks noGrp="1"/>
          </p:cNvSpPr>
          <p:nvPr>
            <p:ph type="title"/>
          </p:nvPr>
        </p:nvSpPr>
        <p:spPr>
          <a:xfrm>
            <a:off x="696840" y="514789"/>
            <a:ext cx="21033938" cy="1026833"/>
          </a:xfrm>
          <a:prstGeom prst="rect">
            <a:avLst/>
          </a:prstGeom>
        </p:spPr>
        <p:txBody>
          <a:bodyPr>
            <a:normAutofit/>
          </a:bodyPr>
          <a:lstStyle>
            <a:lvl1pPr>
              <a:defRPr sz="6994" b="0" i="0">
                <a:latin typeface="+mj-lt"/>
                <a:cs typeface="Calibri Light" panose="020F030202020403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9A48A41B-B00E-7D46-9664-58A181E79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019" y="12840737"/>
            <a:ext cx="863222" cy="720951"/>
          </a:xfrm>
          <a:prstGeom prst="rect">
            <a:avLst/>
          </a:prstGeom>
        </p:spPr>
      </p:pic>
      <p:sp>
        <p:nvSpPr>
          <p:cNvPr id="14" name="Slide Number Placeholder 5">
            <a:extLst>
              <a:ext uri="{FF2B5EF4-FFF2-40B4-BE49-F238E27FC236}">
                <a16:creationId xmlns:a16="http://schemas.microsoft.com/office/drawing/2014/main" id="{58215519-2F9B-5641-A6E5-F5EB527468DD}"/>
              </a:ext>
            </a:extLst>
          </p:cNvPr>
          <p:cNvSpPr>
            <a:spLocks noGrp="1"/>
          </p:cNvSpPr>
          <p:nvPr>
            <p:ph type="sldNum" sz="quarter" idx="4"/>
          </p:nvPr>
        </p:nvSpPr>
        <p:spPr>
          <a:xfrm>
            <a:off x="23217865" y="331412"/>
            <a:ext cx="863222" cy="730249"/>
          </a:xfrm>
          <a:prstGeom prst="rect">
            <a:avLst/>
          </a:prstGeom>
        </p:spPr>
        <p:txBody>
          <a:bodyPr vert="horz" lIns="91440" tIns="45720" rIns="91440" bIns="45720" rtlCol="0" anchor="ctr"/>
          <a:lstStyle>
            <a:lvl1pPr algn="r">
              <a:defRPr sz="2398">
                <a:solidFill>
                  <a:schemeClr val="bg1">
                    <a:lumMod val="65000"/>
                  </a:schemeClr>
                </a:solidFill>
              </a:defRPr>
            </a:lvl1pPr>
          </a:lstStyle>
          <a:p>
            <a:fld id="{879D5FBF-8105-6643-93BF-EABE20FA8300}" type="slidenum">
              <a:rPr lang="en-US" smtClean="0"/>
              <a:pPr/>
              <a:t>‹#›</a:t>
            </a:fld>
            <a:endParaRPr lang="en-US" dirty="0"/>
          </a:p>
        </p:txBody>
      </p:sp>
      <p:sp>
        <p:nvSpPr>
          <p:cNvPr id="7" name="Footer Placeholder 1">
            <a:extLst>
              <a:ext uri="{FF2B5EF4-FFF2-40B4-BE49-F238E27FC236}">
                <a16:creationId xmlns:a16="http://schemas.microsoft.com/office/drawing/2014/main" id="{2931D37F-B357-9548-9BDA-1239F5437233}"/>
              </a:ext>
            </a:extLst>
          </p:cNvPr>
          <p:cNvSpPr>
            <a:spLocks noGrp="1"/>
          </p:cNvSpPr>
          <p:nvPr>
            <p:ph type="ftr" sz="quarter" idx="3"/>
          </p:nvPr>
        </p:nvSpPr>
        <p:spPr>
          <a:xfrm>
            <a:off x="19803118" y="12713627"/>
            <a:ext cx="4277968" cy="727460"/>
          </a:xfrm>
          <a:prstGeom prst="rect">
            <a:avLst/>
          </a:prstGeom>
        </p:spPr>
        <p:txBody>
          <a:bodyPr vert="horz" lIns="91440" tIns="45720" rIns="91440" bIns="45720" rtlCol="0" anchor="ctr"/>
          <a:lstStyle>
            <a:lvl1pPr algn="ctr">
              <a:defRPr sz="2931">
                <a:solidFill>
                  <a:schemeClr val="tx1">
                    <a:tint val="75000"/>
                  </a:schemeClr>
                </a:solidFill>
                <a:latin typeface="+mj-lt"/>
              </a:defRPr>
            </a:lvl1pPr>
          </a:lstStyle>
          <a:p>
            <a:r>
              <a:rPr lang="en-US" dirty="0"/>
              <a:t>Chamai Clinician Training</a:t>
            </a:r>
          </a:p>
        </p:txBody>
      </p:sp>
    </p:spTree>
    <p:extLst>
      <p:ext uri="{BB962C8B-B14F-4D97-AF65-F5344CB8AC3E}">
        <p14:creationId xmlns:p14="http://schemas.microsoft.com/office/powerpoint/2010/main" val="3017131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492990-83B5-294E-A67B-5EB6F8ABD9CE}"/>
              </a:ext>
            </a:extLst>
          </p:cNvPr>
          <p:cNvSpPr>
            <a:spLocks noGrp="1"/>
          </p:cNvSpPr>
          <p:nvPr>
            <p:ph type="title"/>
          </p:nvPr>
        </p:nvSpPr>
        <p:spPr>
          <a:xfrm>
            <a:off x="696840" y="514789"/>
            <a:ext cx="21033938" cy="1026833"/>
          </a:xfrm>
          <a:prstGeom prst="rect">
            <a:avLst/>
          </a:prstGeom>
        </p:spPr>
        <p:txBody>
          <a:bodyPr>
            <a:normAutofit/>
          </a:bodyPr>
          <a:lstStyle>
            <a:lvl1pPr>
              <a:defRPr sz="6994" b="0" i="0">
                <a:latin typeface="+mj-lt"/>
                <a:cs typeface="Calibri Light" panose="020F030202020403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9A48A41B-B00E-7D46-9664-58A181E79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019" y="12840737"/>
            <a:ext cx="863222" cy="720951"/>
          </a:xfrm>
          <a:prstGeom prst="rect">
            <a:avLst/>
          </a:prstGeom>
        </p:spPr>
      </p:pic>
      <p:sp>
        <p:nvSpPr>
          <p:cNvPr id="14" name="Slide Number Placeholder 5">
            <a:extLst>
              <a:ext uri="{FF2B5EF4-FFF2-40B4-BE49-F238E27FC236}">
                <a16:creationId xmlns:a16="http://schemas.microsoft.com/office/drawing/2014/main" id="{58215519-2F9B-5641-A6E5-F5EB527468DD}"/>
              </a:ext>
            </a:extLst>
          </p:cNvPr>
          <p:cNvSpPr>
            <a:spLocks noGrp="1"/>
          </p:cNvSpPr>
          <p:nvPr>
            <p:ph type="sldNum" sz="quarter" idx="4"/>
          </p:nvPr>
        </p:nvSpPr>
        <p:spPr>
          <a:xfrm>
            <a:off x="23217865" y="331412"/>
            <a:ext cx="863222" cy="730249"/>
          </a:xfrm>
          <a:prstGeom prst="rect">
            <a:avLst/>
          </a:prstGeom>
        </p:spPr>
        <p:txBody>
          <a:bodyPr vert="horz" lIns="91440" tIns="45720" rIns="91440" bIns="45720" rtlCol="0" anchor="ctr"/>
          <a:lstStyle>
            <a:lvl1pPr algn="r">
              <a:defRPr sz="2398">
                <a:solidFill>
                  <a:schemeClr val="bg1">
                    <a:lumMod val="65000"/>
                  </a:schemeClr>
                </a:solidFill>
              </a:defRPr>
            </a:lvl1pPr>
          </a:lstStyle>
          <a:p>
            <a:fld id="{879D5FBF-8105-6643-93BF-EABE20FA8300}" type="slidenum">
              <a:rPr lang="en-US" smtClean="0"/>
              <a:pPr/>
              <a:t>‹#›</a:t>
            </a:fld>
            <a:endParaRPr lang="en-US" dirty="0"/>
          </a:p>
        </p:txBody>
      </p:sp>
      <p:sp>
        <p:nvSpPr>
          <p:cNvPr id="7" name="Footer Placeholder 1">
            <a:extLst>
              <a:ext uri="{FF2B5EF4-FFF2-40B4-BE49-F238E27FC236}">
                <a16:creationId xmlns:a16="http://schemas.microsoft.com/office/drawing/2014/main" id="{2931D37F-B357-9548-9BDA-1239F5437233}"/>
              </a:ext>
            </a:extLst>
          </p:cNvPr>
          <p:cNvSpPr>
            <a:spLocks noGrp="1"/>
          </p:cNvSpPr>
          <p:nvPr>
            <p:ph type="ftr" sz="quarter" idx="3"/>
          </p:nvPr>
        </p:nvSpPr>
        <p:spPr>
          <a:xfrm>
            <a:off x="19803118" y="12713627"/>
            <a:ext cx="4277968" cy="727460"/>
          </a:xfrm>
          <a:prstGeom prst="rect">
            <a:avLst/>
          </a:prstGeom>
        </p:spPr>
        <p:txBody>
          <a:bodyPr vert="horz" lIns="91440" tIns="45720" rIns="91440" bIns="45720" rtlCol="0" anchor="ctr"/>
          <a:lstStyle>
            <a:lvl1pPr algn="ctr">
              <a:defRPr sz="2931">
                <a:solidFill>
                  <a:schemeClr val="tx1">
                    <a:tint val="75000"/>
                  </a:schemeClr>
                </a:solidFill>
                <a:latin typeface="+mj-lt"/>
              </a:defRPr>
            </a:lvl1pPr>
          </a:lstStyle>
          <a:p>
            <a:r>
              <a:rPr lang="en-US" dirty="0"/>
              <a:t>Chamai Clinician Training</a:t>
            </a:r>
          </a:p>
        </p:txBody>
      </p:sp>
    </p:spTree>
    <p:extLst>
      <p:ext uri="{BB962C8B-B14F-4D97-AF65-F5344CB8AC3E}">
        <p14:creationId xmlns:p14="http://schemas.microsoft.com/office/powerpoint/2010/main" val="368479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Photo Bottom 2">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12829" y="13178263"/>
            <a:ext cx="11834227" cy="537745"/>
          </a:xfrm>
          <a:prstGeom prst="rect">
            <a:avLst/>
          </a:prstGeom>
        </p:spPr>
        <p:txBody>
          <a:bodyPr vert="horz" lIns="91440" tIns="45720" rIns="91440" bIns="45720" rtlCol="0" anchor="ctr"/>
          <a:lstStyle>
            <a:lvl1pPr algn="l">
              <a:defRPr sz="2000">
                <a:solidFill>
                  <a:schemeClr val="tx1">
                    <a:tint val="75000"/>
                  </a:schemeClr>
                </a:solidFill>
              </a:defRPr>
            </a:lvl1pPr>
          </a:lstStyle>
          <a:p>
            <a:fld id="{37856311-FCBD-DE47-A7A5-5FEB27551E75}" type="slidenum">
              <a:rPr lang="en-US" smtClean="0"/>
              <a:pPr/>
              <a:t>‹#›</a:t>
            </a:fld>
            <a:r>
              <a:rPr lang="en-US" dirty="0"/>
              <a:t>   |   Copyright © 2017 Kaiser Foundation Health Plan, Inc. </a:t>
            </a:r>
          </a:p>
          <a:p>
            <a:pPr fontAlgn="t"/>
            <a:endParaRPr lang="en-US" dirty="0"/>
          </a:p>
        </p:txBody>
      </p:sp>
      <p:sp>
        <p:nvSpPr>
          <p:cNvPr id="16" name="Rectangle 15"/>
          <p:cNvSpPr/>
          <p:nvPr userDrawn="1"/>
        </p:nvSpPr>
        <p:spPr>
          <a:xfrm>
            <a:off x="24092452" y="687109"/>
            <a:ext cx="294722" cy="75538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7" name="Text Placeholder 15"/>
          <p:cNvSpPr>
            <a:spLocks noGrp="1"/>
          </p:cNvSpPr>
          <p:nvPr>
            <p:ph type="body" sz="quarter" idx="11" hasCustomPrompt="1"/>
          </p:nvPr>
        </p:nvSpPr>
        <p:spPr>
          <a:xfrm>
            <a:off x="13517222" y="687109"/>
            <a:ext cx="10306741" cy="755380"/>
          </a:xfrm>
          <a:prstGeom prst="rect">
            <a:avLst/>
          </a:prstGeom>
        </p:spPr>
        <p:txBody>
          <a:bodyPr anchor="ctr" anchorCtr="0"/>
          <a:lstStyle>
            <a:lvl1pPr marL="0" indent="0" algn="r">
              <a:buFontTx/>
              <a:buNone/>
              <a:defRPr sz="2800" baseline="0">
                <a:solidFill>
                  <a:schemeClr val="tx2"/>
                </a:solidFill>
              </a:defRPr>
            </a:lvl1pPr>
          </a:lstStyle>
          <a:p>
            <a:r>
              <a:rPr lang="en-US" sz="3000" dirty="0"/>
              <a:t>Identifier</a:t>
            </a: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19" name="Picture Placeholder 2"/>
          <p:cNvSpPr>
            <a:spLocks noGrp="1"/>
          </p:cNvSpPr>
          <p:nvPr>
            <p:ph type="pic" sz="quarter" idx="12"/>
          </p:nvPr>
        </p:nvSpPr>
        <p:spPr>
          <a:xfrm>
            <a:off x="19883" y="4610100"/>
            <a:ext cx="24385587" cy="9158794"/>
          </a:xfrm>
          <a:prstGeom prst="rect">
            <a:avLst/>
          </a:prstGeom>
          <a:solidFill>
            <a:schemeClr val="bg1">
              <a:lumMod val="95000"/>
            </a:schemeClr>
          </a:solidFill>
        </p:spPr>
        <p:txBody>
          <a:bodyPr wrap="square">
            <a:noAutofit/>
          </a:bodyPr>
          <a:lstStyle/>
          <a:p>
            <a:endParaRPr lang="en-US" dirty="0"/>
          </a:p>
        </p:txBody>
      </p:sp>
      <p:sp>
        <p:nvSpPr>
          <p:cNvPr id="22" name="Title Placeholder 7"/>
          <p:cNvSpPr>
            <a:spLocks noGrp="1"/>
          </p:cNvSpPr>
          <p:nvPr>
            <p:ph type="title"/>
          </p:nvPr>
        </p:nvSpPr>
        <p:spPr>
          <a:xfrm>
            <a:off x="1676403" y="2121579"/>
            <a:ext cx="21034374" cy="1442488"/>
          </a:xfrm>
          <a:prstGeom prst="rect">
            <a:avLst/>
          </a:prstGeom>
        </p:spPr>
        <p:txBody>
          <a:bodyPr vert="horz" lIns="91440" tIns="45720" rIns="91440" bIns="45720" rtlCol="0" anchor="ctr" anchorCtr="0">
            <a:normAutofit/>
          </a:bodyPr>
          <a:lstStyle>
            <a:lvl1pPr algn="l">
              <a:lnSpc>
                <a:spcPct val="100000"/>
              </a:lnSpc>
              <a:defRPr sz="5199"/>
            </a:lvl1pPr>
          </a:lstStyle>
          <a:p>
            <a:r>
              <a:rPr lang="en-US" dirty="0"/>
              <a:t>Title of presentation goes in this space</a:t>
            </a:r>
          </a:p>
        </p:txBody>
      </p:sp>
      <p:sp>
        <p:nvSpPr>
          <p:cNvPr id="23" name="Text Placeholder 15"/>
          <p:cNvSpPr>
            <a:spLocks noGrp="1"/>
          </p:cNvSpPr>
          <p:nvPr>
            <p:ph type="body" sz="quarter" idx="10" hasCustomPrompt="1"/>
          </p:nvPr>
        </p:nvSpPr>
        <p:spPr>
          <a:xfrm>
            <a:off x="1676403" y="3564067"/>
            <a:ext cx="21034374" cy="826404"/>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sp>
        <p:nvSpPr>
          <p:cNvPr id="9" name="Slide Number Placeholder 8"/>
          <p:cNvSpPr txBox="1">
            <a:spLocks/>
          </p:cNvSpPr>
          <p:nvPr userDrawn="1"/>
        </p:nvSpPr>
        <p:spPr>
          <a:xfrm>
            <a:off x="655983" y="12762948"/>
            <a:ext cx="16240538" cy="730250"/>
          </a:xfrm>
          <a:prstGeom prst="rect">
            <a:avLst/>
          </a:prstGeom>
        </p:spPr>
        <p:txBody>
          <a:bodyPr vert="horz" lIns="91440" tIns="45721" rIns="91440" bIns="45721" rtlCol="0" anchor="b" anchorCtr="0"/>
          <a:lstStyle>
            <a:defPPr>
              <a:defRPr lang="en-US"/>
            </a:defPPr>
            <a:lvl1pPr marL="0" algn="l" defTabSz="1828891" rtl="0" eaLnBrk="1" latinLnBrk="0" hangingPunct="1">
              <a:defRPr sz="2000" kern="1200">
                <a:solidFill>
                  <a:schemeClr val="tx1">
                    <a:tint val="75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fld id="{8C8B385D-DF67-E241-B0BF-76B80A8E743B}" type="slidenum">
              <a:rPr lang="en-US" sz="2000" smtClean="0"/>
              <a:pPr/>
              <a:t>‹#›</a:t>
            </a:fld>
            <a:r>
              <a:rPr lang="en-US" sz="2000" dirty="0"/>
              <a:t>  |   Copyright © 2017 Kaiser Foundation Health Plan,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Bottom S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2193587" y="0"/>
            <a:ext cx="12193588" cy="12001500"/>
          </a:xfrm>
          <a:prstGeom prst="rect">
            <a:avLst/>
          </a:prstGeom>
          <a:solidFill>
            <a:schemeClr val="bg1">
              <a:lumMod val="95000"/>
            </a:schemeClr>
          </a:solidFill>
        </p:spPr>
        <p:txBody>
          <a:bodyPr/>
          <a:lstStyle/>
          <a:p>
            <a:endParaRPr lang="en-US" dirty="0"/>
          </a:p>
        </p:txBody>
      </p:sp>
      <p:sp>
        <p:nvSpPr>
          <p:cNvPr id="9" name="Rectangle 8"/>
          <p:cNvSpPr/>
          <p:nvPr userDrawn="1"/>
        </p:nvSpPr>
        <p:spPr>
          <a:xfrm>
            <a:off x="0" y="0"/>
            <a:ext cx="12193588" cy="12001500"/>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
        <p:nvSpPr>
          <p:cNvPr id="14" name="Title Placeholder 7"/>
          <p:cNvSpPr>
            <a:spLocks noGrp="1"/>
          </p:cNvSpPr>
          <p:nvPr>
            <p:ph type="title" hasCustomPrompt="1"/>
          </p:nvPr>
        </p:nvSpPr>
        <p:spPr>
          <a:xfrm>
            <a:off x="1676404" y="4222824"/>
            <a:ext cx="9574696" cy="4102237"/>
          </a:xfrm>
          <a:prstGeom prst="rect">
            <a:avLst/>
          </a:prstGeom>
        </p:spPr>
        <p:txBody>
          <a:bodyPr vert="horz" lIns="91440" tIns="45720" rIns="91440" bIns="45720" rtlCol="0" anchor="ctr">
            <a:noAutofit/>
          </a:bodyPr>
          <a:lstStyle>
            <a:lvl1pPr algn="l">
              <a:lnSpc>
                <a:spcPct val="100000"/>
              </a:lnSpc>
              <a:defRPr>
                <a:solidFill>
                  <a:schemeClr val="bg1"/>
                </a:solidFill>
              </a:defRPr>
            </a:lvl1pPr>
          </a:lstStyle>
          <a:p>
            <a:r>
              <a:rPr lang="en-US" dirty="0"/>
              <a:t>Title of presentation goes in this space and can go multiple lines</a:t>
            </a:r>
          </a:p>
        </p:txBody>
      </p:sp>
      <p:sp>
        <p:nvSpPr>
          <p:cNvPr id="15" name="Text Placeholder 15"/>
          <p:cNvSpPr>
            <a:spLocks noGrp="1"/>
          </p:cNvSpPr>
          <p:nvPr>
            <p:ph type="body" sz="quarter" idx="10" hasCustomPrompt="1"/>
          </p:nvPr>
        </p:nvSpPr>
        <p:spPr>
          <a:xfrm>
            <a:off x="1676403" y="9939138"/>
            <a:ext cx="9852991" cy="1885811"/>
          </a:xfrm>
          <a:prstGeom prst="rect">
            <a:avLst/>
          </a:prstGeom>
        </p:spPr>
        <p:txBody>
          <a:bodyPr anchor="b" anchorCtr="0"/>
          <a:lstStyle>
            <a:lvl1pPr marL="0" indent="0" algn="l">
              <a:buFontTx/>
              <a:buNone/>
              <a:defRPr sz="2800" baseline="0">
                <a:solidFill>
                  <a:schemeClr val="bg1"/>
                </a:solidFill>
              </a:defRPr>
            </a:lvl1pPr>
          </a:lstStyle>
          <a:p>
            <a:r>
              <a:rPr lang="en-US" sz="3000" dirty="0"/>
              <a:t>Presenter information</a:t>
            </a:r>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1676404" y="5560286"/>
            <a:ext cx="17366974" cy="1442488"/>
          </a:xfrm>
          <a:prstGeom prst="rect">
            <a:avLst/>
          </a:prstGeom>
        </p:spPr>
        <p:txBody>
          <a:bodyPr vert="horz" lIns="91440" tIns="45720" rIns="91440" bIns="45720" rtlCol="0" anchor="b" anchorCtr="0">
            <a:noAutofit/>
          </a:bodyPr>
          <a:lstStyle>
            <a:lvl1pPr algn="l">
              <a:lnSpc>
                <a:spcPct val="100000"/>
              </a:lnSpc>
              <a:defRPr b="1" baseline="0"/>
            </a:lvl1pPr>
          </a:lstStyle>
          <a:p>
            <a:r>
              <a:rPr lang="en-US" dirty="0"/>
              <a:t>A LARGE BOLD STATEMENT GOES HERE AND CAN GO UP TO TWO LINES AND COLOR FOR EMPHASIS</a:t>
            </a:r>
          </a:p>
        </p:txBody>
      </p:sp>
      <p:sp>
        <p:nvSpPr>
          <p:cNvPr id="2" name="Slide Number Placeholder 1"/>
          <p:cNvSpPr>
            <a:spLocks noGrp="1"/>
          </p:cNvSpPr>
          <p:nvPr>
            <p:ph type="sldNum" sz="quarter" idx="10"/>
          </p:nvPr>
        </p:nvSpPr>
        <p:spPr/>
        <p:txBody>
          <a:bodyPr/>
          <a:lstStyle/>
          <a:p>
            <a:fld id="{8C8B385D-DF67-E241-B0BF-76B80A8E743B}" type="slidenum">
              <a:rPr lang="en-US" smtClean="0"/>
              <a:pPr/>
              <a:t>‹#›</a:t>
            </a:fld>
            <a:r>
              <a:rPr lang="en-US" dirty="0"/>
              <a:t>  |   Copyright © 2017 Kaiser Foundation Health Plan, Inc.</a:t>
            </a:r>
          </a:p>
        </p:txBody>
      </p:sp>
      <p:sp>
        <p:nvSpPr>
          <p:cNvPr id="5" name="Rectangle 4"/>
          <p:cNvSpPr/>
          <p:nvPr userDrawn="1"/>
        </p:nvSpPr>
        <p:spPr>
          <a:xfrm>
            <a:off x="1" y="6858008"/>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Rectangle 5"/>
          <p:cNvSpPr/>
          <p:nvPr userDrawn="1"/>
        </p:nvSpPr>
        <p:spPr>
          <a:xfrm>
            <a:off x="1"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3" name="Rectangle 2"/>
          <p:cNvSpPr/>
          <p:nvPr userDrawn="1"/>
        </p:nvSpPr>
        <p:spPr>
          <a:xfrm>
            <a:off x="0" y="4313583"/>
            <a:ext cx="24387175" cy="453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12" name="Title Placeholder 7"/>
          <p:cNvSpPr>
            <a:spLocks noGrp="1"/>
          </p:cNvSpPr>
          <p:nvPr>
            <p:ph type="title" hasCustomPrompt="1"/>
          </p:nvPr>
        </p:nvSpPr>
        <p:spPr>
          <a:xfrm>
            <a:off x="1676404" y="5858460"/>
            <a:ext cx="17366974" cy="1442488"/>
          </a:xfrm>
          <a:prstGeom prst="rect">
            <a:avLst/>
          </a:prstGeom>
        </p:spPr>
        <p:txBody>
          <a:bodyPr vert="horz" lIns="91440" tIns="45720" rIns="91440" bIns="45720" rtlCol="0" anchor="ctr" anchorCtr="0">
            <a:noAutofit/>
          </a:bodyPr>
          <a:lstStyle>
            <a:lvl1pPr algn="l">
              <a:lnSpc>
                <a:spcPct val="100000"/>
              </a:lnSpc>
              <a:defRPr b="1" baseline="0">
                <a:solidFill>
                  <a:schemeClr val="bg1"/>
                </a:solidFill>
              </a:defRPr>
            </a:lvl1pPr>
          </a:lstStyle>
          <a:p>
            <a:r>
              <a:rPr lang="en-US" dirty="0"/>
              <a:t>A LARGE BOLD STATEMENT GOES HERE AND CAN GO UP TO TWO LINES AND COLOR FOR EMPHASIS</a:t>
            </a:r>
          </a:p>
        </p:txBody>
      </p:sp>
      <p:sp>
        <p:nvSpPr>
          <p:cNvPr id="2" name="Slide Number Placeholder 1"/>
          <p:cNvSpPr>
            <a:spLocks noGrp="1"/>
          </p:cNvSpPr>
          <p:nvPr>
            <p:ph type="sldNum" sz="quarter" idx="10"/>
          </p:nvPr>
        </p:nvSpPr>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rmAutofit/>
          </a:bodyPr>
          <a:lstStyle/>
          <a:p>
            <a:r>
              <a:rPr lang="en-US" dirty="0"/>
              <a:t>Title of presentation goes in this space</a:t>
            </a:r>
          </a:p>
        </p:txBody>
      </p:sp>
      <p:sp>
        <p:nvSpPr>
          <p:cNvPr id="4"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pic>
        <p:nvPicPr>
          <p:cNvPr id="5"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Tree>
    <p:extLst>
      <p:ext uri="{BB962C8B-B14F-4D97-AF65-F5344CB8AC3E}">
        <p14:creationId xmlns:p14="http://schemas.microsoft.com/office/powerpoint/2010/main" val="877400865"/>
      </p:ext>
    </p:extLst>
  </p:cSld>
  <p:clrMap bg1="lt1" tx1="dk1" bg2="lt2" tx2="dk2" accent1="accent1" accent2="accent2" accent3="accent3" accent4="accent4" accent5="accent5" accent6="accent6" hlink="hlink" folHlink="folHlink"/>
  <p:sldLayoutIdLst>
    <p:sldLayoutId id="2147483778" r:id="rId1"/>
    <p:sldLayoutId id="2147483779" r:id="rId2"/>
  </p:sldLayoutIdLst>
  <p:hf hdr="0" ftr="0" dt="0"/>
  <p:txStyles>
    <p:titleStyle>
      <a:lvl1pPr algn="l" defTabSz="914348" rtl="0" eaLnBrk="1" latinLnBrk="0" hangingPunct="1">
        <a:lnSpc>
          <a:spcPct val="90000"/>
        </a:lnSpc>
        <a:spcBef>
          <a:spcPct val="0"/>
        </a:spcBef>
        <a:buNone/>
        <a:defRPr sz="5199" kern="1200" baseline="0">
          <a:solidFill>
            <a:schemeClr val="bg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5"/>
            <a:ext cx="21033938"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618" y="12712705"/>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74A729A-6937-7442-AAEA-1F3EEE63A7C1}" type="datetimeFigureOut">
              <a:rPr lang="en-US" smtClean="0"/>
              <a:t>7/30/2020</a:t>
            </a:fld>
            <a:endParaRPr lang="en-US" dirty="0"/>
          </a:p>
        </p:txBody>
      </p:sp>
      <p:sp>
        <p:nvSpPr>
          <p:cNvPr id="5" name="Footer Placeholder 4"/>
          <p:cNvSpPr>
            <a:spLocks noGrp="1"/>
          </p:cNvSpPr>
          <p:nvPr>
            <p:ph type="ftr" sz="quarter" idx="3"/>
          </p:nvPr>
        </p:nvSpPr>
        <p:spPr>
          <a:xfrm>
            <a:off x="8078252" y="12712705"/>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5"/>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753D150-7038-444A-8001-B4A551EB682F}" type="slidenum">
              <a:rPr lang="en-US" smtClean="0"/>
              <a:t>‹#›</a:t>
            </a:fld>
            <a:endParaRPr lang="en-US" dirty="0"/>
          </a:p>
        </p:txBody>
      </p:sp>
    </p:spTree>
    <p:extLst>
      <p:ext uri="{BB962C8B-B14F-4D97-AF65-F5344CB8AC3E}">
        <p14:creationId xmlns:p14="http://schemas.microsoft.com/office/powerpoint/2010/main" val="375814132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83" r:id="rId12"/>
    <p:sldLayoutId id="2147483884" r:id="rId13"/>
  </p:sldLayoutIdLst>
  <p:txStyles>
    <p:titleStyle>
      <a:lvl1pPr algn="l" defTabSz="1828785"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96" indent="-457196" algn="l" defTabSz="1828785"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589" indent="-457196" algn="l" defTabSz="1828785" rtl="0" eaLnBrk="1" latinLnBrk="0" hangingPunct="1">
        <a:lnSpc>
          <a:spcPct val="90000"/>
        </a:lnSpc>
        <a:spcBef>
          <a:spcPts val="1000"/>
        </a:spcBef>
        <a:buFont typeface="Arial" panose="020B0604020202020204" pitchFamily="34" charset="0"/>
        <a:buChar char="•"/>
        <a:defRPr sz="4801" kern="1200">
          <a:solidFill>
            <a:schemeClr val="tx1"/>
          </a:solidFill>
          <a:latin typeface="+mn-lt"/>
          <a:ea typeface="+mn-ea"/>
          <a:cs typeface="+mn-cs"/>
        </a:defRPr>
      </a:lvl2pPr>
      <a:lvl3pPr marL="2285980" indent="-457196" algn="l" defTabSz="1828785" rtl="0" eaLnBrk="1" latinLnBrk="0" hangingPunct="1">
        <a:lnSpc>
          <a:spcPct val="90000"/>
        </a:lnSpc>
        <a:spcBef>
          <a:spcPts val="1000"/>
        </a:spcBef>
        <a:buFont typeface="Arial" panose="020B0604020202020204" pitchFamily="34" charset="0"/>
        <a:buChar char="•"/>
        <a:defRPr sz="4001" kern="1200">
          <a:solidFill>
            <a:schemeClr val="tx1"/>
          </a:solidFill>
          <a:latin typeface="+mn-lt"/>
          <a:ea typeface="+mn-ea"/>
          <a:cs typeface="+mn-cs"/>
        </a:defRPr>
      </a:lvl3pPr>
      <a:lvl4pPr marL="3200373"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766"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158"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51"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42"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35"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85" rtl="0" eaLnBrk="1" latinLnBrk="0" hangingPunct="1">
        <a:defRPr sz="3600" kern="1200">
          <a:solidFill>
            <a:schemeClr val="tx1"/>
          </a:solidFill>
          <a:latin typeface="+mn-lt"/>
          <a:ea typeface="+mn-ea"/>
          <a:cs typeface="+mn-cs"/>
        </a:defRPr>
      </a:lvl1pPr>
      <a:lvl2pPr marL="914393" algn="l" defTabSz="1828785" rtl="0" eaLnBrk="1" latinLnBrk="0" hangingPunct="1">
        <a:defRPr sz="3600" kern="1200">
          <a:solidFill>
            <a:schemeClr val="tx1"/>
          </a:solidFill>
          <a:latin typeface="+mn-lt"/>
          <a:ea typeface="+mn-ea"/>
          <a:cs typeface="+mn-cs"/>
        </a:defRPr>
      </a:lvl2pPr>
      <a:lvl3pPr marL="1828785" algn="l" defTabSz="1828785" rtl="0" eaLnBrk="1" latinLnBrk="0" hangingPunct="1">
        <a:defRPr sz="3600" kern="1200">
          <a:solidFill>
            <a:schemeClr val="tx1"/>
          </a:solidFill>
          <a:latin typeface="+mn-lt"/>
          <a:ea typeface="+mn-ea"/>
          <a:cs typeface="+mn-cs"/>
        </a:defRPr>
      </a:lvl3pPr>
      <a:lvl4pPr marL="2743178" algn="l" defTabSz="1828785" rtl="0" eaLnBrk="1" latinLnBrk="0" hangingPunct="1">
        <a:defRPr sz="3600" kern="1200">
          <a:solidFill>
            <a:schemeClr val="tx1"/>
          </a:solidFill>
          <a:latin typeface="+mn-lt"/>
          <a:ea typeface="+mn-ea"/>
          <a:cs typeface="+mn-cs"/>
        </a:defRPr>
      </a:lvl4pPr>
      <a:lvl5pPr marL="3657569" algn="l" defTabSz="1828785" rtl="0" eaLnBrk="1" latinLnBrk="0" hangingPunct="1">
        <a:defRPr sz="3600" kern="1200">
          <a:solidFill>
            <a:schemeClr val="tx1"/>
          </a:solidFill>
          <a:latin typeface="+mn-lt"/>
          <a:ea typeface="+mn-ea"/>
          <a:cs typeface="+mn-cs"/>
        </a:defRPr>
      </a:lvl5pPr>
      <a:lvl6pPr marL="4571962" algn="l" defTabSz="1828785" rtl="0" eaLnBrk="1" latinLnBrk="0" hangingPunct="1">
        <a:defRPr sz="3600" kern="1200">
          <a:solidFill>
            <a:schemeClr val="tx1"/>
          </a:solidFill>
          <a:latin typeface="+mn-lt"/>
          <a:ea typeface="+mn-ea"/>
          <a:cs typeface="+mn-cs"/>
        </a:defRPr>
      </a:lvl6pPr>
      <a:lvl7pPr marL="5486354" algn="l" defTabSz="1828785" rtl="0" eaLnBrk="1" latinLnBrk="0" hangingPunct="1">
        <a:defRPr sz="3600" kern="1200">
          <a:solidFill>
            <a:schemeClr val="tx1"/>
          </a:solidFill>
          <a:latin typeface="+mn-lt"/>
          <a:ea typeface="+mn-ea"/>
          <a:cs typeface="+mn-cs"/>
        </a:defRPr>
      </a:lvl7pPr>
      <a:lvl8pPr marL="6400747" algn="l" defTabSz="1828785" rtl="0" eaLnBrk="1" latinLnBrk="0" hangingPunct="1">
        <a:defRPr sz="3600" kern="1200">
          <a:solidFill>
            <a:schemeClr val="tx1"/>
          </a:solidFill>
          <a:latin typeface="+mn-lt"/>
          <a:ea typeface="+mn-ea"/>
          <a:cs typeface="+mn-cs"/>
        </a:defRPr>
      </a:lvl8pPr>
      <a:lvl9pPr marL="7315138" algn="l" defTabSz="182878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16603536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0" r:id="rId3"/>
    <p:sldLayoutId id="2147483797" r:id="rId4"/>
    <p:sldLayoutId id="2147483783" r:id="rId5"/>
  </p:sldLayoutIdLst>
  <p:hf hdr="0" ftr="0" dt="0"/>
  <p:txStyles>
    <p:titleStyle>
      <a:lvl1pPr algn="ctr" defTabSz="914348" rtl="0" eaLnBrk="1" latinLnBrk="0" hangingPunct="1">
        <a:lnSpc>
          <a:spcPct val="90000"/>
        </a:lnSpc>
        <a:spcBef>
          <a:spcPct val="0"/>
        </a:spcBef>
        <a:buNone/>
        <a:defRPr sz="4801" kern="1200" baseline="0">
          <a:solidFill>
            <a:schemeClr val="tx2"/>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2050440382"/>
      </p:ext>
    </p:extLst>
  </p:cSld>
  <p:clrMap bg1="lt1" tx1="dk1" bg2="lt2" tx2="dk2" accent1="accent1" accent2="accent2" accent3="accent3" accent4="accent4" accent5="accent5" accent6="accent6" hlink="hlink" folHlink="folHlink"/>
  <p:sldLayoutIdLst>
    <p:sldLayoutId id="2147483739" r:id="rId1"/>
    <p:sldLayoutId id="2147483800" r:id="rId2"/>
    <p:sldLayoutId id="2147483748" r:id="rId3"/>
    <p:sldLayoutId id="2147483750" r:id="rId4"/>
    <p:sldLayoutId id="2147483788" r:id="rId5"/>
  </p:sldLayoutIdLst>
  <p:hf hdr="0" ftr="0" dt="0"/>
  <p:txStyles>
    <p:titleStyle>
      <a:lvl1pPr algn="ctr" defTabSz="914348" rtl="0" eaLnBrk="1" latinLnBrk="0" hangingPunct="1">
        <a:lnSpc>
          <a:spcPct val="90000"/>
        </a:lnSpc>
        <a:spcBef>
          <a:spcPct val="0"/>
        </a:spcBef>
        <a:buNone/>
        <a:defRPr sz="4801" kern="1200" baseline="0">
          <a:solidFill>
            <a:schemeClr val="tx2"/>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0"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Tree>
    <p:extLst>
      <p:ext uri="{BB962C8B-B14F-4D97-AF65-F5344CB8AC3E}">
        <p14:creationId xmlns:p14="http://schemas.microsoft.com/office/powerpoint/2010/main" val="1329930431"/>
      </p:ext>
    </p:extLst>
  </p:cSld>
  <p:clrMap bg1="lt1" tx1="dk1" bg2="lt2" tx2="dk2" accent1="accent1" accent2="accent2" accent3="accent3" accent4="accent4" accent5="accent5" accent6="accent6" hlink="hlink" folHlink="folHlink"/>
  <p:sldLayoutIdLst>
    <p:sldLayoutId id="2147483784" r:id="rId1"/>
    <p:sldLayoutId id="2147483786" r:id="rId2"/>
    <p:sldLayoutId id="2147483799" r:id="rId3"/>
    <p:sldLayoutId id="2147483796" r:id="rId4"/>
  </p:sldLayoutIdLst>
  <p:hf hdr="0" ftr="0" dt="0"/>
  <p:txStyles>
    <p:titleStyle>
      <a:lvl1pPr algn="l" defTabSz="914348" rtl="0" eaLnBrk="1" latinLnBrk="0" hangingPunct="1">
        <a:lnSpc>
          <a:spcPct val="100000"/>
        </a:lnSpc>
        <a:spcBef>
          <a:spcPct val="0"/>
        </a:spcBef>
        <a:buNone/>
        <a:defRPr sz="5199" kern="1200" baseline="0">
          <a:solidFill>
            <a:schemeClr val="bg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24387175" cy="121804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Title Placeholder 7"/>
          <p:cNvSpPr>
            <a:spLocks noGrp="1"/>
          </p:cNvSpPr>
          <p:nvPr>
            <p:ph type="title"/>
          </p:nvPr>
        </p:nvSpPr>
        <p:spPr>
          <a:xfrm>
            <a:off x="1676403" y="4399474"/>
            <a:ext cx="21034374" cy="3381552"/>
          </a:xfrm>
          <a:prstGeom prst="rect">
            <a:avLst/>
          </a:prstGeom>
        </p:spPr>
        <p:txBody>
          <a:bodyPr vert="horz" lIns="91440" tIns="45720" rIns="91440" bIns="45720" rtlCol="0" anchor="ctr">
            <a:noAutofit/>
          </a:bodyPr>
          <a:lstStyle/>
          <a:p>
            <a:r>
              <a:rPr lang="en-US" dirty="0"/>
              <a:t>Title of presentation goes in this space</a:t>
            </a:r>
          </a:p>
        </p:txBody>
      </p:sp>
      <p:pic>
        <p:nvPicPr>
          <p:cNvPr id="5" name="Pictur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9146625" y="12646324"/>
            <a:ext cx="4591054" cy="519742"/>
          </a:xfrm>
          <a:prstGeom prst="rect">
            <a:avLst/>
          </a:prstGeom>
        </p:spPr>
      </p:pic>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1029794923"/>
      </p:ext>
    </p:extLst>
  </p:cSld>
  <p:clrMap bg1="lt1" tx1="dk1" bg2="lt2" tx2="dk2" accent1="accent1" accent2="accent2" accent3="accent3" accent4="accent4" accent5="accent5" accent6="accent6" hlink="hlink" folHlink="folHlink"/>
  <p:sldLayoutIdLst>
    <p:sldLayoutId id="2147483688" r:id="rId1"/>
    <p:sldLayoutId id="2147483772" r:id="rId2"/>
    <p:sldLayoutId id="2147483775" r:id="rId3"/>
  </p:sldLayoutIdLst>
  <p:hf hdr="0" ftr="0" dt="0"/>
  <p:txStyles>
    <p:titleStyle>
      <a:lvl1pPr algn="l" defTabSz="914348" rtl="0" eaLnBrk="1" latinLnBrk="0" hangingPunct="1">
        <a:lnSpc>
          <a:spcPct val="100000"/>
        </a:lnSpc>
        <a:spcBef>
          <a:spcPct val="0"/>
        </a:spcBef>
        <a:buNone/>
        <a:defRPr sz="5199" kern="1200" baseline="0">
          <a:solidFill>
            <a:schemeClr val="bg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1447801"/>
            <a:ext cx="21033938" cy="1821914"/>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676619" y="3535325"/>
            <a:ext cx="21033938" cy="870267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858008"/>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Rectangle 7"/>
          <p:cNvSpPr/>
          <p:nvPr userDrawn="1"/>
        </p:nvSpPr>
        <p:spPr>
          <a:xfrm>
            <a:off x="1"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1"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700" r:id="rId1"/>
    <p:sldLayoutId id="2147483794" r:id="rId2"/>
    <p:sldLayoutId id="2147483793" r:id="rId3"/>
    <p:sldLayoutId id="2147483712" r:id="rId4"/>
    <p:sldLayoutId id="2147483703" r:id="rId5"/>
    <p:sldLayoutId id="2147483733" r:id="rId6"/>
    <p:sldLayoutId id="2147483877" r:id="rId7"/>
  </p:sldLayoutIdLst>
  <p:hf hdr="0" ftr="0" dt="0"/>
  <p:txStyles>
    <p:titleStyle>
      <a:lvl1pPr algn="l" defTabSz="1828694" rtl="0" eaLnBrk="1" latinLnBrk="0" hangingPunct="1">
        <a:lnSpc>
          <a:spcPct val="100000"/>
        </a:lnSpc>
        <a:spcBef>
          <a:spcPct val="0"/>
        </a:spcBef>
        <a:buNone/>
        <a:defRPr sz="5199" b="0" kern="1200">
          <a:solidFill>
            <a:schemeClr val="tx2"/>
          </a:solidFill>
          <a:latin typeface="+mj-lt"/>
          <a:ea typeface="+mj-ea"/>
          <a:cs typeface="+mj-cs"/>
        </a:defRPr>
      </a:lvl1pPr>
    </p:titleStyle>
    <p:bodyStyle>
      <a:lvl1pPr marL="457172" indent="-457172" algn="l" defTabSz="1828694"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1pPr>
      <a:lvl2pPr marL="1371519" indent="-457172" algn="l" defTabSz="1828694"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2pPr>
      <a:lvl3pPr marL="2285868" indent="-457172" algn="l" defTabSz="1828694"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3pPr>
      <a:lvl4pPr marL="3200213" indent="-457172" algn="l" defTabSz="1828694"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4pPr>
      <a:lvl5pPr marL="4114561" indent="-457172" algn="l" defTabSz="1828694"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5pPr>
      <a:lvl6pPr marL="5028907" indent="-457172" algn="l" defTabSz="182869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253" indent="-457172" algn="l" defTabSz="182869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00" indent="-457172" algn="l" defTabSz="182869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947" indent="-457172" algn="l" defTabSz="182869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94" rtl="0" eaLnBrk="1" latinLnBrk="0" hangingPunct="1">
        <a:defRPr sz="3600" kern="1200">
          <a:solidFill>
            <a:schemeClr val="tx1"/>
          </a:solidFill>
          <a:latin typeface="+mn-lt"/>
          <a:ea typeface="+mn-ea"/>
          <a:cs typeface="+mn-cs"/>
        </a:defRPr>
      </a:lvl1pPr>
      <a:lvl2pPr marL="914348" algn="l" defTabSz="1828694" rtl="0" eaLnBrk="1" latinLnBrk="0" hangingPunct="1">
        <a:defRPr sz="3600" kern="1200">
          <a:solidFill>
            <a:schemeClr val="tx1"/>
          </a:solidFill>
          <a:latin typeface="+mn-lt"/>
          <a:ea typeface="+mn-ea"/>
          <a:cs typeface="+mn-cs"/>
        </a:defRPr>
      </a:lvl2pPr>
      <a:lvl3pPr marL="1828694" algn="l" defTabSz="1828694" rtl="0" eaLnBrk="1" latinLnBrk="0" hangingPunct="1">
        <a:defRPr sz="3600" kern="1200">
          <a:solidFill>
            <a:schemeClr val="tx1"/>
          </a:solidFill>
          <a:latin typeface="+mn-lt"/>
          <a:ea typeface="+mn-ea"/>
          <a:cs typeface="+mn-cs"/>
        </a:defRPr>
      </a:lvl3pPr>
      <a:lvl4pPr marL="2743042" algn="l" defTabSz="1828694" rtl="0" eaLnBrk="1" latinLnBrk="0" hangingPunct="1">
        <a:defRPr sz="3600" kern="1200">
          <a:solidFill>
            <a:schemeClr val="tx1"/>
          </a:solidFill>
          <a:latin typeface="+mn-lt"/>
          <a:ea typeface="+mn-ea"/>
          <a:cs typeface="+mn-cs"/>
        </a:defRPr>
      </a:lvl4pPr>
      <a:lvl5pPr marL="3657388" algn="l" defTabSz="1828694" rtl="0" eaLnBrk="1" latinLnBrk="0" hangingPunct="1">
        <a:defRPr sz="3600" kern="1200">
          <a:solidFill>
            <a:schemeClr val="tx1"/>
          </a:solidFill>
          <a:latin typeface="+mn-lt"/>
          <a:ea typeface="+mn-ea"/>
          <a:cs typeface="+mn-cs"/>
        </a:defRPr>
      </a:lvl5pPr>
      <a:lvl6pPr marL="4571734" algn="l" defTabSz="1828694" rtl="0" eaLnBrk="1" latinLnBrk="0" hangingPunct="1">
        <a:defRPr sz="3600" kern="1200">
          <a:solidFill>
            <a:schemeClr val="tx1"/>
          </a:solidFill>
          <a:latin typeface="+mn-lt"/>
          <a:ea typeface="+mn-ea"/>
          <a:cs typeface="+mn-cs"/>
        </a:defRPr>
      </a:lvl6pPr>
      <a:lvl7pPr marL="5486080" algn="l" defTabSz="1828694" rtl="0" eaLnBrk="1" latinLnBrk="0" hangingPunct="1">
        <a:defRPr sz="3600" kern="1200">
          <a:solidFill>
            <a:schemeClr val="tx1"/>
          </a:solidFill>
          <a:latin typeface="+mn-lt"/>
          <a:ea typeface="+mn-ea"/>
          <a:cs typeface="+mn-cs"/>
        </a:defRPr>
      </a:lvl7pPr>
      <a:lvl8pPr marL="6400427" algn="l" defTabSz="1828694" rtl="0" eaLnBrk="1" latinLnBrk="0" hangingPunct="1">
        <a:defRPr sz="3600" kern="1200">
          <a:solidFill>
            <a:schemeClr val="tx1"/>
          </a:solidFill>
          <a:latin typeface="+mn-lt"/>
          <a:ea typeface="+mn-ea"/>
          <a:cs typeface="+mn-cs"/>
        </a:defRPr>
      </a:lvl8pPr>
      <a:lvl9pPr marL="7314773" algn="l" defTabSz="182869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8"/>
          <p:cNvSpPr>
            <a:spLocks noGrp="1"/>
          </p:cNvSpPr>
          <p:nvPr>
            <p:ph type="sldNum" sz="quarter" idx="4"/>
          </p:nvPr>
        </p:nvSpPr>
        <p:spPr>
          <a:xfrm>
            <a:off x="655988" y="12762948"/>
            <a:ext cx="15117417"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1840135151"/>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914348" rtl="0" eaLnBrk="1" latinLnBrk="0" hangingPunct="1">
        <a:lnSpc>
          <a:spcPct val="90000"/>
        </a:lnSpc>
        <a:spcBef>
          <a:spcPct val="0"/>
        </a:spcBef>
        <a:buNone/>
        <a:defRPr sz="4801" kern="1200" baseline="0">
          <a:solidFill>
            <a:schemeClr val="bg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0" indent="-228587" algn="l" defTabSz="91434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0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80"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54"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27"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01"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72" indent="-228587" algn="l" defTabSz="91434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2"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19"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3"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1447803"/>
            <a:ext cx="21033938" cy="1821914"/>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676619" y="3535326"/>
            <a:ext cx="21033938" cy="870267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858000"/>
            <a:ext cx="1798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3" dirty="0"/>
          </a:p>
        </p:txBody>
      </p:sp>
      <p:sp>
        <p:nvSpPr>
          <p:cNvPr id="8" name="Rectangle 7"/>
          <p:cNvSpPr/>
          <p:nvPr userDrawn="1"/>
        </p:nvSpPr>
        <p:spPr>
          <a:xfrm>
            <a:off x="1"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3" dirty="0"/>
          </a:p>
        </p:txBody>
      </p:sp>
      <p:sp>
        <p:nvSpPr>
          <p:cNvPr id="11" name="Slide Number Placeholder 8"/>
          <p:cNvSpPr>
            <a:spLocks noGrp="1"/>
          </p:cNvSpPr>
          <p:nvPr>
            <p:ph type="sldNum" sz="quarter" idx="4"/>
          </p:nvPr>
        </p:nvSpPr>
        <p:spPr>
          <a:xfrm>
            <a:off x="655986" y="12762949"/>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274139502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hf hdr="0" ftr="0" dt="0"/>
  <p:txStyles>
    <p:titleStyle>
      <a:lvl1pPr algn="l" defTabSz="1371519" rtl="0" eaLnBrk="1" latinLnBrk="0" hangingPunct="1">
        <a:lnSpc>
          <a:spcPct val="100000"/>
        </a:lnSpc>
        <a:spcBef>
          <a:spcPct val="0"/>
        </a:spcBef>
        <a:buNone/>
        <a:defRPr sz="3800" b="0" kern="1200">
          <a:solidFill>
            <a:schemeClr val="tx2"/>
          </a:solidFill>
          <a:latin typeface="+mj-lt"/>
          <a:ea typeface="+mj-ea"/>
          <a:cs typeface="+mj-cs"/>
        </a:defRPr>
      </a:lvl1pPr>
    </p:titleStyle>
    <p:bodyStyle>
      <a:lvl1pPr marL="342882"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1pPr>
      <a:lvl2pPr marL="1028641" indent="-342882" algn="l" defTabSz="1371519" rtl="0" eaLnBrk="1" latinLnBrk="0" hangingPunct="1">
        <a:lnSpc>
          <a:spcPct val="110000"/>
        </a:lnSpc>
        <a:spcBef>
          <a:spcPts val="500"/>
        </a:spcBef>
        <a:spcAft>
          <a:spcPts val="500"/>
        </a:spcAft>
        <a:buSzPct val="80000"/>
        <a:buFont typeface="Wingdings" charset="2"/>
        <a:buChar char="§"/>
        <a:defRPr sz="2800" kern="1200">
          <a:solidFill>
            <a:schemeClr val="tx1">
              <a:lumMod val="85000"/>
              <a:lumOff val="15000"/>
            </a:schemeClr>
          </a:solidFill>
          <a:latin typeface="+mn-lt"/>
          <a:ea typeface="+mn-ea"/>
          <a:cs typeface="+mn-cs"/>
        </a:defRPr>
      </a:lvl2pPr>
      <a:lvl3pPr marL="1714401"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3pPr>
      <a:lvl4pPr marL="2400160" indent="-342882" algn="l" defTabSz="1371519" rtl="0" eaLnBrk="1" latinLnBrk="0" hangingPunct="1">
        <a:lnSpc>
          <a:spcPct val="110000"/>
        </a:lnSpc>
        <a:spcBef>
          <a:spcPts val="500"/>
        </a:spcBef>
        <a:spcAft>
          <a:spcPts val="500"/>
        </a:spcAft>
        <a:buSzPct val="80000"/>
        <a:buFont typeface="Wingdings" charset="2"/>
        <a:buChar char="§"/>
        <a:defRPr sz="2800" kern="1200">
          <a:solidFill>
            <a:schemeClr val="tx1">
              <a:lumMod val="85000"/>
              <a:lumOff val="15000"/>
            </a:schemeClr>
          </a:solidFill>
          <a:latin typeface="+mn-lt"/>
          <a:ea typeface="+mn-ea"/>
          <a:cs typeface="+mn-cs"/>
        </a:defRPr>
      </a:lvl4pPr>
      <a:lvl5pPr marL="3085920"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5pPr>
      <a:lvl6pPr marL="3771679"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6pPr>
      <a:lvl7pPr marL="4457440"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7pPr>
      <a:lvl8pPr marL="5143201"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8pPr>
      <a:lvl9pPr marL="5828961"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19" rtl="0" eaLnBrk="1" latinLnBrk="0" hangingPunct="1">
        <a:defRPr sz="2700" kern="1200">
          <a:solidFill>
            <a:schemeClr val="tx1"/>
          </a:solidFill>
          <a:latin typeface="+mn-lt"/>
          <a:ea typeface="+mn-ea"/>
          <a:cs typeface="+mn-cs"/>
        </a:defRPr>
      </a:lvl1pPr>
      <a:lvl2pPr marL="685760" algn="l" defTabSz="1371519" rtl="0" eaLnBrk="1" latinLnBrk="0" hangingPunct="1">
        <a:defRPr sz="2700" kern="1200">
          <a:solidFill>
            <a:schemeClr val="tx1"/>
          </a:solidFill>
          <a:latin typeface="+mn-lt"/>
          <a:ea typeface="+mn-ea"/>
          <a:cs typeface="+mn-cs"/>
        </a:defRPr>
      </a:lvl2pPr>
      <a:lvl3pPr marL="1371519" algn="l" defTabSz="1371519" rtl="0" eaLnBrk="1" latinLnBrk="0" hangingPunct="1">
        <a:defRPr sz="2700" kern="1200">
          <a:solidFill>
            <a:schemeClr val="tx1"/>
          </a:solidFill>
          <a:latin typeface="+mn-lt"/>
          <a:ea typeface="+mn-ea"/>
          <a:cs typeface="+mn-cs"/>
        </a:defRPr>
      </a:lvl3pPr>
      <a:lvl4pPr marL="2057280" algn="l" defTabSz="1371519" rtl="0" eaLnBrk="1" latinLnBrk="0" hangingPunct="1">
        <a:defRPr sz="2700" kern="1200">
          <a:solidFill>
            <a:schemeClr val="tx1"/>
          </a:solidFill>
          <a:latin typeface="+mn-lt"/>
          <a:ea typeface="+mn-ea"/>
          <a:cs typeface="+mn-cs"/>
        </a:defRPr>
      </a:lvl4pPr>
      <a:lvl5pPr marL="2743042" algn="l" defTabSz="1371519" rtl="0" eaLnBrk="1" latinLnBrk="0" hangingPunct="1">
        <a:defRPr sz="2700" kern="1200">
          <a:solidFill>
            <a:schemeClr val="tx1"/>
          </a:solidFill>
          <a:latin typeface="+mn-lt"/>
          <a:ea typeface="+mn-ea"/>
          <a:cs typeface="+mn-cs"/>
        </a:defRPr>
      </a:lvl5pPr>
      <a:lvl6pPr marL="3428801" algn="l" defTabSz="1371519" rtl="0" eaLnBrk="1" latinLnBrk="0" hangingPunct="1">
        <a:defRPr sz="2700" kern="1200">
          <a:solidFill>
            <a:schemeClr val="tx1"/>
          </a:solidFill>
          <a:latin typeface="+mn-lt"/>
          <a:ea typeface="+mn-ea"/>
          <a:cs typeface="+mn-cs"/>
        </a:defRPr>
      </a:lvl6pPr>
      <a:lvl7pPr marL="4114561" algn="l" defTabSz="1371519" rtl="0" eaLnBrk="1" latinLnBrk="0" hangingPunct="1">
        <a:defRPr sz="2700" kern="1200">
          <a:solidFill>
            <a:schemeClr val="tx1"/>
          </a:solidFill>
          <a:latin typeface="+mn-lt"/>
          <a:ea typeface="+mn-ea"/>
          <a:cs typeface="+mn-cs"/>
        </a:defRPr>
      </a:lvl7pPr>
      <a:lvl8pPr marL="4800320" algn="l" defTabSz="1371519" rtl="0" eaLnBrk="1" latinLnBrk="0" hangingPunct="1">
        <a:defRPr sz="2700" kern="1200">
          <a:solidFill>
            <a:schemeClr val="tx1"/>
          </a:solidFill>
          <a:latin typeface="+mn-lt"/>
          <a:ea typeface="+mn-ea"/>
          <a:cs typeface="+mn-cs"/>
        </a:defRPr>
      </a:lvl8pPr>
      <a:lvl9pPr marL="5486080" algn="l" defTabSz="1371519"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299" y="102085"/>
            <a:ext cx="21033938" cy="1821914"/>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2299" y="2189604"/>
            <a:ext cx="21033938" cy="870267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5" y="6858000"/>
            <a:ext cx="1798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3" dirty="0"/>
          </a:p>
        </p:txBody>
      </p:sp>
      <p:sp>
        <p:nvSpPr>
          <p:cNvPr id="8" name="Rectangle 7"/>
          <p:cNvSpPr/>
          <p:nvPr/>
        </p:nvSpPr>
        <p:spPr>
          <a:xfrm>
            <a:off x="5"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3" dirty="0"/>
          </a:p>
        </p:txBody>
      </p:sp>
      <p:sp>
        <p:nvSpPr>
          <p:cNvPr id="11" name="Slide Number Placeholder 8"/>
          <p:cNvSpPr>
            <a:spLocks noGrp="1"/>
          </p:cNvSpPr>
          <p:nvPr>
            <p:ph type="sldNum" sz="quarter" idx="4"/>
          </p:nvPr>
        </p:nvSpPr>
        <p:spPr>
          <a:xfrm>
            <a:off x="655988" y="12762953"/>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211850970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Lst>
  <p:hf hdr="0" ftr="0" dt="0"/>
  <p:txStyles>
    <p:titleStyle>
      <a:lvl1pPr algn="l" defTabSz="1371519" rtl="0" eaLnBrk="1" latinLnBrk="0" hangingPunct="1">
        <a:lnSpc>
          <a:spcPct val="100000"/>
        </a:lnSpc>
        <a:spcBef>
          <a:spcPct val="0"/>
        </a:spcBef>
        <a:buNone/>
        <a:defRPr sz="3800" b="0" kern="1200">
          <a:solidFill>
            <a:schemeClr val="tx2"/>
          </a:solidFill>
          <a:latin typeface="+mj-lt"/>
          <a:ea typeface="+mj-ea"/>
          <a:cs typeface="+mj-cs"/>
        </a:defRPr>
      </a:lvl1pPr>
    </p:titleStyle>
    <p:bodyStyle>
      <a:lvl1pPr marL="342882"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1pPr>
      <a:lvl2pPr marL="1028641" indent="-342882" algn="l" defTabSz="1371519" rtl="0" eaLnBrk="1" latinLnBrk="0" hangingPunct="1">
        <a:lnSpc>
          <a:spcPct val="110000"/>
        </a:lnSpc>
        <a:spcBef>
          <a:spcPts val="500"/>
        </a:spcBef>
        <a:spcAft>
          <a:spcPts val="500"/>
        </a:spcAft>
        <a:buSzPct val="80000"/>
        <a:buFont typeface="Wingdings" charset="2"/>
        <a:buChar char="§"/>
        <a:defRPr sz="2800" kern="1200">
          <a:solidFill>
            <a:schemeClr val="tx1">
              <a:lumMod val="85000"/>
              <a:lumOff val="15000"/>
            </a:schemeClr>
          </a:solidFill>
          <a:latin typeface="+mn-lt"/>
          <a:ea typeface="+mn-ea"/>
          <a:cs typeface="+mn-cs"/>
        </a:defRPr>
      </a:lvl2pPr>
      <a:lvl3pPr marL="1714401"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3pPr>
      <a:lvl4pPr marL="2400160" indent="-342882" algn="l" defTabSz="1371519" rtl="0" eaLnBrk="1" latinLnBrk="0" hangingPunct="1">
        <a:lnSpc>
          <a:spcPct val="110000"/>
        </a:lnSpc>
        <a:spcBef>
          <a:spcPts val="500"/>
        </a:spcBef>
        <a:spcAft>
          <a:spcPts val="500"/>
        </a:spcAft>
        <a:buSzPct val="80000"/>
        <a:buFont typeface="Wingdings" charset="2"/>
        <a:buChar char="§"/>
        <a:defRPr sz="2800" kern="1200">
          <a:solidFill>
            <a:schemeClr val="tx1">
              <a:lumMod val="85000"/>
              <a:lumOff val="15000"/>
            </a:schemeClr>
          </a:solidFill>
          <a:latin typeface="+mn-lt"/>
          <a:ea typeface="+mn-ea"/>
          <a:cs typeface="+mn-cs"/>
        </a:defRPr>
      </a:lvl4pPr>
      <a:lvl5pPr marL="3085920" indent="-342882" algn="l" defTabSz="1371519" rtl="0" eaLnBrk="1" latinLnBrk="0" hangingPunct="1">
        <a:lnSpc>
          <a:spcPct val="110000"/>
        </a:lnSpc>
        <a:spcBef>
          <a:spcPts val="500"/>
        </a:spcBef>
        <a:spcAft>
          <a:spcPts val="500"/>
        </a:spcAft>
        <a:buFont typeface="Arial" panose="020B0604020202020204" pitchFamily="34" charset="0"/>
        <a:buChar char="•"/>
        <a:defRPr sz="2800" kern="1200">
          <a:solidFill>
            <a:schemeClr val="tx1">
              <a:lumMod val="85000"/>
              <a:lumOff val="15000"/>
            </a:schemeClr>
          </a:solidFill>
          <a:latin typeface="+mn-lt"/>
          <a:ea typeface="+mn-ea"/>
          <a:cs typeface="+mn-cs"/>
        </a:defRPr>
      </a:lvl5pPr>
      <a:lvl6pPr marL="3771679"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6pPr>
      <a:lvl7pPr marL="4457440"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7pPr>
      <a:lvl8pPr marL="5143201"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8pPr>
      <a:lvl9pPr marL="5828961" indent="-342882" algn="l" defTabSz="1371519"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19" rtl="0" eaLnBrk="1" latinLnBrk="0" hangingPunct="1">
        <a:defRPr sz="2700" kern="1200">
          <a:solidFill>
            <a:schemeClr val="tx1"/>
          </a:solidFill>
          <a:latin typeface="+mn-lt"/>
          <a:ea typeface="+mn-ea"/>
          <a:cs typeface="+mn-cs"/>
        </a:defRPr>
      </a:lvl1pPr>
      <a:lvl2pPr marL="685760" algn="l" defTabSz="1371519" rtl="0" eaLnBrk="1" latinLnBrk="0" hangingPunct="1">
        <a:defRPr sz="2700" kern="1200">
          <a:solidFill>
            <a:schemeClr val="tx1"/>
          </a:solidFill>
          <a:latin typeface="+mn-lt"/>
          <a:ea typeface="+mn-ea"/>
          <a:cs typeface="+mn-cs"/>
        </a:defRPr>
      </a:lvl2pPr>
      <a:lvl3pPr marL="1371519" algn="l" defTabSz="1371519" rtl="0" eaLnBrk="1" latinLnBrk="0" hangingPunct="1">
        <a:defRPr sz="2700" kern="1200">
          <a:solidFill>
            <a:schemeClr val="tx1"/>
          </a:solidFill>
          <a:latin typeface="+mn-lt"/>
          <a:ea typeface="+mn-ea"/>
          <a:cs typeface="+mn-cs"/>
        </a:defRPr>
      </a:lvl3pPr>
      <a:lvl4pPr marL="2057280" algn="l" defTabSz="1371519" rtl="0" eaLnBrk="1" latinLnBrk="0" hangingPunct="1">
        <a:defRPr sz="2700" kern="1200">
          <a:solidFill>
            <a:schemeClr val="tx1"/>
          </a:solidFill>
          <a:latin typeface="+mn-lt"/>
          <a:ea typeface="+mn-ea"/>
          <a:cs typeface="+mn-cs"/>
        </a:defRPr>
      </a:lvl4pPr>
      <a:lvl5pPr marL="2743042" algn="l" defTabSz="1371519" rtl="0" eaLnBrk="1" latinLnBrk="0" hangingPunct="1">
        <a:defRPr sz="2700" kern="1200">
          <a:solidFill>
            <a:schemeClr val="tx1"/>
          </a:solidFill>
          <a:latin typeface="+mn-lt"/>
          <a:ea typeface="+mn-ea"/>
          <a:cs typeface="+mn-cs"/>
        </a:defRPr>
      </a:lvl5pPr>
      <a:lvl6pPr marL="3428801" algn="l" defTabSz="1371519" rtl="0" eaLnBrk="1" latinLnBrk="0" hangingPunct="1">
        <a:defRPr sz="2700" kern="1200">
          <a:solidFill>
            <a:schemeClr val="tx1"/>
          </a:solidFill>
          <a:latin typeface="+mn-lt"/>
          <a:ea typeface="+mn-ea"/>
          <a:cs typeface="+mn-cs"/>
        </a:defRPr>
      </a:lvl6pPr>
      <a:lvl7pPr marL="4114561" algn="l" defTabSz="1371519" rtl="0" eaLnBrk="1" latinLnBrk="0" hangingPunct="1">
        <a:defRPr sz="2700" kern="1200">
          <a:solidFill>
            <a:schemeClr val="tx1"/>
          </a:solidFill>
          <a:latin typeface="+mn-lt"/>
          <a:ea typeface="+mn-ea"/>
          <a:cs typeface="+mn-cs"/>
        </a:defRPr>
      </a:lvl7pPr>
      <a:lvl8pPr marL="4800320" algn="l" defTabSz="1371519" rtl="0" eaLnBrk="1" latinLnBrk="0" hangingPunct="1">
        <a:defRPr sz="2700" kern="1200">
          <a:solidFill>
            <a:schemeClr val="tx1"/>
          </a:solidFill>
          <a:latin typeface="+mn-lt"/>
          <a:ea typeface="+mn-ea"/>
          <a:cs typeface="+mn-cs"/>
        </a:defRPr>
      </a:lvl8pPr>
      <a:lvl9pPr marL="5486080" algn="l" defTabSz="1371519"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hyperlink" Target="https://healthy.kaiserpermanente.org/health-wellness/mental-health/tools-resources/"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99" y="0"/>
            <a:ext cx="21823426" cy="13716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2" name="TextBox 1">
            <a:extLst>
              <a:ext uri="{FF2B5EF4-FFF2-40B4-BE49-F238E27FC236}">
                <a16:creationId xmlns:a16="http://schemas.microsoft.com/office/drawing/2014/main" id="{560C3F30-C931-4277-AFAF-0D67142605C6}"/>
              </a:ext>
            </a:extLst>
          </p:cNvPr>
          <p:cNvSpPr txBox="1"/>
          <p:nvPr/>
        </p:nvSpPr>
        <p:spPr>
          <a:xfrm>
            <a:off x="6091529" y="4087326"/>
            <a:ext cx="12211977" cy="406211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7200" kern="1200" dirty="0">
                <a:solidFill>
                  <a:srgbClr val="FFFFFF"/>
                </a:solidFill>
                <a:latin typeface="+mj-lt"/>
                <a:ea typeface="+mj-ea"/>
                <a:cs typeface="+mj-cs"/>
              </a:rPr>
              <a:t>Digital Therapies</a:t>
            </a:r>
            <a:br>
              <a:rPr lang="en-US" sz="7200" kern="1200" dirty="0">
                <a:solidFill>
                  <a:srgbClr val="FFFFFF"/>
                </a:solidFill>
                <a:latin typeface="+mj-lt"/>
                <a:ea typeface="+mj-ea"/>
                <a:cs typeface="+mj-cs"/>
              </a:rPr>
            </a:br>
            <a:r>
              <a:rPr lang="en-US" kern="1200" dirty="0">
                <a:solidFill>
                  <a:srgbClr val="FFFFFF"/>
                </a:solidFill>
                <a:latin typeface="+mj-lt"/>
                <a:ea typeface="+mj-ea"/>
                <a:cs typeface="+mj-cs"/>
              </a:rPr>
              <a:t>(Project Chamai and other online resources)</a:t>
            </a:r>
          </a:p>
        </p:txBody>
      </p:sp>
    </p:spTree>
    <p:extLst>
      <p:ext uri="{BB962C8B-B14F-4D97-AF65-F5344CB8AC3E}">
        <p14:creationId xmlns:p14="http://schemas.microsoft.com/office/powerpoint/2010/main" val="155752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E429D-B9CF-A945-895E-0403B16C4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4958" y="1928437"/>
            <a:ext cx="4177969" cy="5669820"/>
          </a:xfrm>
          <a:prstGeom prst="rect">
            <a:avLst/>
          </a:prstGeom>
        </p:spPr>
      </p:pic>
      <p:sp>
        <p:nvSpPr>
          <p:cNvPr id="4" name="Title 3">
            <a:extLst>
              <a:ext uri="{FF2B5EF4-FFF2-40B4-BE49-F238E27FC236}">
                <a16:creationId xmlns:a16="http://schemas.microsoft.com/office/drawing/2014/main" id="{2043170F-D066-DD4E-94D9-F91B19F2D147}"/>
              </a:ext>
            </a:extLst>
          </p:cNvPr>
          <p:cNvSpPr>
            <a:spLocks noGrp="1"/>
          </p:cNvSpPr>
          <p:nvPr>
            <p:ph type="title"/>
          </p:nvPr>
        </p:nvSpPr>
        <p:spPr/>
        <p:txBody>
          <a:bodyPr>
            <a:normAutofit/>
          </a:bodyPr>
          <a:lstStyle/>
          <a:p>
            <a:r>
              <a:rPr lang="en-US" sz="5400" dirty="0">
                <a:solidFill>
                  <a:schemeClr val="accent1">
                    <a:lumMod val="75000"/>
                  </a:schemeClr>
                </a:solidFill>
                <a:latin typeface="Arial" panose="020B0604020202020204" pitchFamily="34" charset="0"/>
                <a:cs typeface="Arial" panose="020B0604020202020204" pitchFamily="34" charset="0"/>
              </a:rPr>
              <a:t>Digital Therapies: Mindfulness/Meditation</a:t>
            </a:r>
          </a:p>
        </p:txBody>
      </p:sp>
      <p:pic>
        <p:nvPicPr>
          <p:cNvPr id="22" name="Picture 21">
            <a:extLst>
              <a:ext uri="{FF2B5EF4-FFF2-40B4-BE49-F238E27FC236}">
                <a16:creationId xmlns:a16="http://schemas.microsoft.com/office/drawing/2014/main" id="{44DDAC3B-EFB7-BE48-A045-C27E97553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995" y="2459683"/>
            <a:ext cx="1634492" cy="637943"/>
          </a:xfrm>
          <a:prstGeom prst="rect">
            <a:avLst/>
          </a:prstGeom>
        </p:spPr>
      </p:pic>
      <p:pic>
        <p:nvPicPr>
          <p:cNvPr id="23" name="Picture 22">
            <a:extLst>
              <a:ext uri="{FF2B5EF4-FFF2-40B4-BE49-F238E27FC236}">
                <a16:creationId xmlns:a16="http://schemas.microsoft.com/office/drawing/2014/main" id="{99AAFB3F-F887-5147-B074-17D9583F5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76158" y="2459682"/>
            <a:ext cx="1239554" cy="513351"/>
          </a:xfrm>
          <a:prstGeom prst="rect">
            <a:avLst/>
          </a:prstGeom>
        </p:spPr>
      </p:pic>
      <p:sp>
        <p:nvSpPr>
          <p:cNvPr id="6" name="TextBox 5">
            <a:extLst>
              <a:ext uri="{FF2B5EF4-FFF2-40B4-BE49-F238E27FC236}">
                <a16:creationId xmlns:a16="http://schemas.microsoft.com/office/drawing/2014/main" id="{D4E049CC-2C9C-394D-AAD2-78ECF9E6F64F}"/>
              </a:ext>
            </a:extLst>
          </p:cNvPr>
          <p:cNvSpPr txBox="1"/>
          <p:nvPr/>
        </p:nvSpPr>
        <p:spPr>
          <a:xfrm>
            <a:off x="896904" y="3508703"/>
            <a:ext cx="4177969" cy="4208203"/>
          </a:xfrm>
          <a:prstGeom prst="rect">
            <a:avLst/>
          </a:prstGeom>
          <a:noFill/>
        </p:spPr>
        <p:txBody>
          <a:bodyPr wrap="square" rtlCol="0" anchor="t">
            <a:spAutoFit/>
          </a:bodyPr>
          <a:lstStyle/>
          <a:p>
            <a:r>
              <a:rPr lang="en-US" sz="3730" b="1" dirty="0">
                <a:latin typeface="+mj-lt"/>
              </a:rPr>
              <a:t>Tranquil, soothing, nature-y</a:t>
            </a:r>
          </a:p>
          <a:p>
            <a:endParaRPr lang="en-US" sz="2699" dirty="0">
              <a:latin typeface="+mj-lt"/>
            </a:endParaRPr>
          </a:p>
          <a:p>
            <a:r>
              <a:rPr lang="en-US" sz="2699" dirty="0">
                <a:latin typeface="+mj-lt"/>
              </a:rPr>
              <a:t>Wide variety of content: </a:t>
            </a:r>
            <a:r>
              <a:rPr lang="en-US" sz="2797" dirty="0">
                <a:latin typeface="+mj-lt"/>
              </a:rPr>
              <a:t>Meditations, music/sounds, sleep stories, masterclasses, stretching videos</a:t>
            </a:r>
          </a:p>
          <a:p>
            <a:endParaRPr lang="en-US" sz="2699" dirty="0">
              <a:latin typeface="+mj-lt"/>
            </a:endParaRPr>
          </a:p>
        </p:txBody>
      </p:sp>
      <p:sp>
        <p:nvSpPr>
          <p:cNvPr id="13" name="TextBox 12">
            <a:extLst>
              <a:ext uri="{FF2B5EF4-FFF2-40B4-BE49-F238E27FC236}">
                <a16:creationId xmlns:a16="http://schemas.microsoft.com/office/drawing/2014/main" id="{073A0C04-07FB-0247-A8A2-C076AF81E1FA}"/>
              </a:ext>
            </a:extLst>
          </p:cNvPr>
          <p:cNvSpPr txBox="1"/>
          <p:nvPr/>
        </p:nvSpPr>
        <p:spPr>
          <a:xfrm>
            <a:off x="8873573" y="3508700"/>
            <a:ext cx="4030556" cy="3203762"/>
          </a:xfrm>
          <a:prstGeom prst="rect">
            <a:avLst/>
          </a:prstGeom>
          <a:noFill/>
        </p:spPr>
        <p:txBody>
          <a:bodyPr wrap="square" rtlCol="0">
            <a:spAutoFit/>
          </a:bodyPr>
          <a:lstStyle/>
          <a:p>
            <a:r>
              <a:rPr lang="en-US" sz="3730" b="1" dirty="0">
                <a:latin typeface="+mj-lt"/>
              </a:rPr>
              <a:t>Fun, educational</a:t>
            </a:r>
          </a:p>
          <a:p>
            <a:endParaRPr lang="en-US" sz="2699" dirty="0">
              <a:latin typeface="+mj-lt"/>
            </a:endParaRPr>
          </a:p>
          <a:p>
            <a:endParaRPr lang="en-US" sz="2699" dirty="0">
              <a:latin typeface="+mj-lt"/>
            </a:endParaRPr>
          </a:p>
          <a:p>
            <a:r>
              <a:rPr lang="en-US" sz="2699" dirty="0">
                <a:latin typeface="+mj-lt"/>
              </a:rPr>
              <a:t>Meditation education: </a:t>
            </a:r>
            <a:r>
              <a:rPr lang="en-US" sz="2797" dirty="0">
                <a:latin typeface="+mj-lt"/>
              </a:rPr>
              <a:t>Guided meditations, advice videos, sleep casts/ stories and music</a:t>
            </a:r>
            <a:endParaRPr lang="en-US" sz="2699" dirty="0">
              <a:latin typeface="+mj-lt"/>
            </a:endParaRPr>
          </a:p>
        </p:txBody>
      </p:sp>
      <p:sp>
        <p:nvSpPr>
          <p:cNvPr id="14" name="TextBox 13">
            <a:extLst>
              <a:ext uri="{FF2B5EF4-FFF2-40B4-BE49-F238E27FC236}">
                <a16:creationId xmlns:a16="http://schemas.microsoft.com/office/drawing/2014/main" id="{71914527-ECD7-A042-B031-5D46831B5845}"/>
              </a:ext>
            </a:extLst>
          </p:cNvPr>
          <p:cNvSpPr txBox="1"/>
          <p:nvPr/>
        </p:nvSpPr>
        <p:spPr>
          <a:xfrm>
            <a:off x="16790653" y="3508700"/>
            <a:ext cx="4030556" cy="2516586"/>
          </a:xfrm>
          <a:prstGeom prst="rect">
            <a:avLst/>
          </a:prstGeom>
          <a:noFill/>
        </p:spPr>
        <p:txBody>
          <a:bodyPr wrap="square" rtlCol="0">
            <a:spAutoFit/>
          </a:bodyPr>
          <a:lstStyle/>
          <a:p>
            <a:r>
              <a:rPr lang="en-US" sz="3730" b="1" dirty="0">
                <a:latin typeface="+mj-lt"/>
              </a:rPr>
              <a:t>Business, professional</a:t>
            </a:r>
          </a:p>
          <a:p>
            <a:endParaRPr lang="en-US" sz="2699" dirty="0">
              <a:latin typeface="+mj-lt"/>
            </a:endParaRPr>
          </a:p>
          <a:p>
            <a:r>
              <a:rPr lang="en-US" sz="2699" dirty="0">
                <a:latin typeface="+mj-lt"/>
              </a:rPr>
              <a:t>Goal-specific meditations</a:t>
            </a:r>
            <a:r>
              <a:rPr lang="en-US" sz="2797" dirty="0">
                <a:latin typeface="+mj-lt"/>
              </a:rPr>
              <a:t>, yoga videos</a:t>
            </a:r>
            <a:endParaRPr lang="en-US" sz="2699" dirty="0">
              <a:latin typeface="+mj-lt"/>
            </a:endParaRPr>
          </a:p>
        </p:txBody>
      </p:sp>
      <p:sp>
        <p:nvSpPr>
          <p:cNvPr id="15" name="TextBox 14">
            <a:extLst>
              <a:ext uri="{FF2B5EF4-FFF2-40B4-BE49-F238E27FC236}">
                <a16:creationId xmlns:a16="http://schemas.microsoft.com/office/drawing/2014/main" id="{69B23F05-FF10-B345-83B5-6F21FD07CB41}"/>
              </a:ext>
            </a:extLst>
          </p:cNvPr>
          <p:cNvSpPr txBox="1"/>
          <p:nvPr/>
        </p:nvSpPr>
        <p:spPr>
          <a:xfrm>
            <a:off x="896903" y="8275839"/>
            <a:ext cx="6838473" cy="2962093"/>
          </a:xfrm>
          <a:prstGeom prst="rect">
            <a:avLst/>
          </a:prstGeom>
          <a:noFill/>
        </p:spPr>
        <p:txBody>
          <a:bodyPr wrap="square" rtlCol="0" anchor="t">
            <a:spAutoFit/>
          </a:bodyPr>
          <a:lstStyle/>
          <a:p>
            <a:r>
              <a:rPr lang="en-US" sz="3730" b="1" dirty="0">
                <a:highlight>
                  <a:srgbClr val="ECE677"/>
                </a:highlight>
                <a:latin typeface="+mj-lt"/>
              </a:rPr>
              <a:t>For those who want a variety of audio content</a:t>
            </a:r>
          </a:p>
          <a:p>
            <a:endParaRPr lang="en-US" sz="2797" dirty="0">
              <a:latin typeface="+mj-lt"/>
            </a:endParaRPr>
          </a:p>
          <a:p>
            <a:r>
              <a:rPr lang="en-US" sz="2797" dirty="0">
                <a:latin typeface="+mj-lt"/>
              </a:rPr>
              <a:t>Enjoys nature sounds/scenery</a:t>
            </a:r>
          </a:p>
          <a:p>
            <a:r>
              <a:rPr lang="en-US" sz="2797" dirty="0">
                <a:latin typeface="+mj-lt"/>
              </a:rPr>
              <a:t>Likes music for relaxation, sleep, focus</a:t>
            </a:r>
          </a:p>
          <a:p>
            <a:r>
              <a:rPr lang="en-US" sz="2797" dirty="0">
                <a:latin typeface="+mj-lt"/>
              </a:rPr>
              <a:t>Interested in learning</a:t>
            </a:r>
          </a:p>
        </p:txBody>
      </p:sp>
      <p:sp>
        <p:nvSpPr>
          <p:cNvPr id="16" name="TextBox 15">
            <a:extLst>
              <a:ext uri="{FF2B5EF4-FFF2-40B4-BE49-F238E27FC236}">
                <a16:creationId xmlns:a16="http://schemas.microsoft.com/office/drawing/2014/main" id="{ECBEA1EC-17E3-E84B-AC37-7698B2009C8A}"/>
              </a:ext>
            </a:extLst>
          </p:cNvPr>
          <p:cNvSpPr txBox="1"/>
          <p:nvPr/>
        </p:nvSpPr>
        <p:spPr>
          <a:xfrm>
            <a:off x="8862409" y="8275842"/>
            <a:ext cx="7521604" cy="3822970"/>
          </a:xfrm>
          <a:prstGeom prst="rect">
            <a:avLst/>
          </a:prstGeom>
          <a:noFill/>
        </p:spPr>
        <p:txBody>
          <a:bodyPr wrap="square" rtlCol="0" anchor="t">
            <a:spAutoFit/>
          </a:bodyPr>
          <a:lstStyle/>
          <a:p>
            <a:r>
              <a:rPr lang="en-US" sz="3730" b="1" dirty="0">
                <a:highlight>
                  <a:srgbClr val="ECE677"/>
                </a:highlight>
                <a:latin typeface="+mj-lt"/>
              </a:rPr>
              <a:t>For those who want to learn more about mindfulness and meditation</a:t>
            </a:r>
          </a:p>
          <a:p>
            <a:endParaRPr lang="en-US" sz="2797" dirty="0">
              <a:latin typeface="+mj-lt"/>
            </a:endParaRPr>
          </a:p>
          <a:p>
            <a:r>
              <a:rPr lang="en-US" sz="2797" b="1" dirty="0">
                <a:latin typeface="+mj-lt"/>
              </a:rPr>
              <a:t>Interested in building daily meditation practice</a:t>
            </a:r>
          </a:p>
          <a:p>
            <a:r>
              <a:rPr lang="en-US" sz="2797" dirty="0">
                <a:latin typeface="+mj-lt"/>
              </a:rPr>
              <a:t>Want to learn about mindfulness</a:t>
            </a:r>
          </a:p>
          <a:p>
            <a:r>
              <a:rPr lang="en-US" sz="2797" dirty="0">
                <a:latin typeface="+mj-lt"/>
              </a:rPr>
              <a:t>Young, techy</a:t>
            </a:r>
          </a:p>
          <a:p>
            <a:r>
              <a:rPr lang="en-US" sz="2797" dirty="0">
                <a:latin typeface="+mj-lt"/>
              </a:rPr>
              <a:t>Enjoys illustrated visuals</a:t>
            </a:r>
          </a:p>
          <a:p>
            <a:r>
              <a:rPr lang="en-US" sz="2797" dirty="0">
                <a:latin typeface="+mj-lt"/>
              </a:rPr>
              <a:t>Have limited time</a:t>
            </a:r>
          </a:p>
        </p:txBody>
      </p:sp>
      <p:sp>
        <p:nvSpPr>
          <p:cNvPr id="17" name="TextBox 16">
            <a:extLst>
              <a:ext uri="{FF2B5EF4-FFF2-40B4-BE49-F238E27FC236}">
                <a16:creationId xmlns:a16="http://schemas.microsoft.com/office/drawing/2014/main" id="{5846135C-1819-4A41-B818-0CE4767D002A}"/>
              </a:ext>
            </a:extLst>
          </p:cNvPr>
          <p:cNvSpPr txBox="1"/>
          <p:nvPr/>
        </p:nvSpPr>
        <p:spPr>
          <a:xfrm>
            <a:off x="16789009" y="8275840"/>
            <a:ext cx="7016096" cy="3822970"/>
          </a:xfrm>
          <a:prstGeom prst="rect">
            <a:avLst/>
          </a:prstGeom>
          <a:noFill/>
        </p:spPr>
        <p:txBody>
          <a:bodyPr wrap="square" rtlCol="0" anchor="t">
            <a:spAutoFit/>
          </a:bodyPr>
          <a:lstStyle/>
          <a:p>
            <a:r>
              <a:rPr lang="en-US" sz="3730" b="1" dirty="0">
                <a:highlight>
                  <a:srgbClr val="ECE677"/>
                </a:highlight>
                <a:latin typeface="+mj-lt"/>
              </a:rPr>
              <a:t>For those who want goal-specific guided meditation </a:t>
            </a:r>
            <a:endParaRPr lang="en-US" sz="3730" b="1" dirty="0">
              <a:highlight>
                <a:srgbClr val="ECE677"/>
              </a:highlight>
              <a:latin typeface="+mj-lt"/>
              <a:cs typeface="Calibri Light"/>
            </a:endParaRPr>
          </a:p>
          <a:p>
            <a:endParaRPr lang="en-US" sz="2797" dirty="0">
              <a:latin typeface="+mj-lt"/>
            </a:endParaRPr>
          </a:p>
          <a:p>
            <a:r>
              <a:rPr lang="en-US" sz="2797" dirty="0">
                <a:latin typeface="+mj-lt"/>
              </a:rPr>
              <a:t>Likes to set goals</a:t>
            </a:r>
          </a:p>
          <a:p>
            <a:r>
              <a:rPr lang="en-US" sz="2797" dirty="0">
                <a:latin typeface="+mj-lt"/>
              </a:rPr>
              <a:t>Likes structure</a:t>
            </a:r>
          </a:p>
          <a:p>
            <a:r>
              <a:rPr lang="en-US" sz="2797" dirty="0">
                <a:latin typeface="+mj-lt"/>
              </a:rPr>
              <a:t>Prefers real people in videos</a:t>
            </a:r>
          </a:p>
          <a:p>
            <a:r>
              <a:rPr lang="en-US" sz="2797" dirty="0">
                <a:latin typeface="+mj-lt"/>
              </a:rPr>
              <a:t>Has work/performance-related goals</a:t>
            </a:r>
          </a:p>
          <a:p>
            <a:r>
              <a:rPr lang="en-US" sz="2797" dirty="0">
                <a:latin typeface="+mj-lt"/>
              </a:rPr>
              <a:t>“Serious” personality</a:t>
            </a:r>
          </a:p>
        </p:txBody>
      </p:sp>
      <p:pic>
        <p:nvPicPr>
          <p:cNvPr id="24" name="Picture 23">
            <a:extLst>
              <a:ext uri="{FF2B5EF4-FFF2-40B4-BE49-F238E27FC236}">
                <a16:creationId xmlns:a16="http://schemas.microsoft.com/office/drawing/2014/main" id="{1077845A-2410-904F-925D-9D22E2A1E7AF}"/>
              </a:ext>
            </a:extLst>
          </p:cNvPr>
          <p:cNvPicPr>
            <a:picLocks noChangeAspect="1"/>
          </p:cNvPicPr>
          <p:nvPr/>
        </p:nvPicPr>
        <p:blipFill>
          <a:blip r:embed="rId6"/>
          <a:stretch>
            <a:fillRect/>
          </a:stretch>
        </p:blipFill>
        <p:spPr>
          <a:xfrm>
            <a:off x="20104002" y="1928437"/>
            <a:ext cx="4177969" cy="5669820"/>
          </a:xfrm>
          <a:prstGeom prst="rect">
            <a:avLst/>
          </a:prstGeom>
        </p:spPr>
      </p:pic>
      <p:pic>
        <p:nvPicPr>
          <p:cNvPr id="26" name="Picture 25">
            <a:extLst>
              <a:ext uri="{FF2B5EF4-FFF2-40B4-BE49-F238E27FC236}">
                <a16:creationId xmlns:a16="http://schemas.microsoft.com/office/drawing/2014/main" id="{39720253-A60D-7E42-AF61-4FF53EF2B4BE}"/>
              </a:ext>
            </a:extLst>
          </p:cNvPr>
          <p:cNvPicPr>
            <a:picLocks noChangeAspect="1"/>
          </p:cNvPicPr>
          <p:nvPr/>
        </p:nvPicPr>
        <p:blipFill>
          <a:blip r:embed="rId7"/>
          <a:stretch>
            <a:fillRect/>
          </a:stretch>
        </p:blipFill>
        <p:spPr>
          <a:xfrm>
            <a:off x="9090338" y="2483941"/>
            <a:ext cx="2888797" cy="637943"/>
          </a:xfrm>
          <a:prstGeom prst="rect">
            <a:avLst/>
          </a:prstGeom>
        </p:spPr>
      </p:pic>
      <p:pic>
        <p:nvPicPr>
          <p:cNvPr id="28" name="Picture 27">
            <a:extLst>
              <a:ext uri="{FF2B5EF4-FFF2-40B4-BE49-F238E27FC236}">
                <a16:creationId xmlns:a16="http://schemas.microsoft.com/office/drawing/2014/main" id="{799565EF-AC7B-904F-AFAC-505FFC6B9B80}"/>
              </a:ext>
            </a:extLst>
          </p:cNvPr>
          <p:cNvPicPr>
            <a:picLocks noChangeAspect="1"/>
          </p:cNvPicPr>
          <p:nvPr/>
        </p:nvPicPr>
        <p:blipFill>
          <a:blip r:embed="rId8"/>
          <a:stretch>
            <a:fillRect/>
          </a:stretch>
        </p:blipFill>
        <p:spPr>
          <a:xfrm>
            <a:off x="12523847" y="1775491"/>
            <a:ext cx="4403373" cy="5975707"/>
          </a:xfrm>
          <a:prstGeom prst="rect">
            <a:avLst/>
          </a:prstGeom>
        </p:spPr>
      </p:pic>
    </p:spTree>
    <p:extLst>
      <p:ext uri="{BB962C8B-B14F-4D97-AF65-F5344CB8AC3E}">
        <p14:creationId xmlns:p14="http://schemas.microsoft.com/office/powerpoint/2010/main" val="328079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44C4A46-6A03-A14B-8A16-686F960976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4246" y="2104784"/>
            <a:ext cx="2117197" cy="1062832"/>
          </a:xfrm>
          <a:prstGeom prst="rect">
            <a:avLst/>
          </a:prstGeom>
        </p:spPr>
      </p:pic>
      <p:pic>
        <p:nvPicPr>
          <p:cNvPr id="25" name="Picture 24">
            <a:extLst>
              <a:ext uri="{FF2B5EF4-FFF2-40B4-BE49-F238E27FC236}">
                <a16:creationId xmlns:a16="http://schemas.microsoft.com/office/drawing/2014/main" id="{3117FB00-BF33-1C40-9284-EA0EE01C85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1684" y="1954135"/>
            <a:ext cx="3763683" cy="1554566"/>
          </a:xfrm>
          <a:prstGeom prst="rect">
            <a:avLst/>
          </a:prstGeom>
        </p:spPr>
      </p:pic>
      <p:pic>
        <p:nvPicPr>
          <p:cNvPr id="24" name="Picture 23">
            <a:extLst>
              <a:ext uri="{FF2B5EF4-FFF2-40B4-BE49-F238E27FC236}">
                <a16:creationId xmlns:a16="http://schemas.microsoft.com/office/drawing/2014/main" id="{0F1785DF-B90D-DB4E-8BD0-7AD5B2357F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4" y="2392082"/>
            <a:ext cx="2973615" cy="773140"/>
          </a:xfrm>
          <a:prstGeom prst="rect">
            <a:avLst/>
          </a:prstGeom>
        </p:spPr>
      </p:pic>
      <p:pic>
        <p:nvPicPr>
          <p:cNvPr id="18" name="Picture 17">
            <a:extLst>
              <a:ext uri="{FF2B5EF4-FFF2-40B4-BE49-F238E27FC236}">
                <a16:creationId xmlns:a16="http://schemas.microsoft.com/office/drawing/2014/main" id="{F22FC9CB-82FA-BD43-A761-61BC4BDFF6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19634" y="1877684"/>
            <a:ext cx="4215369" cy="5720573"/>
          </a:xfrm>
          <a:prstGeom prst="rect">
            <a:avLst/>
          </a:prstGeom>
        </p:spPr>
      </p:pic>
      <p:pic>
        <p:nvPicPr>
          <p:cNvPr id="19" name="Picture 18">
            <a:extLst>
              <a:ext uri="{FF2B5EF4-FFF2-40B4-BE49-F238E27FC236}">
                <a16:creationId xmlns:a16="http://schemas.microsoft.com/office/drawing/2014/main" id="{51A4A45A-580E-D348-972F-AD4E196260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075059" y="1877684"/>
            <a:ext cx="4215369" cy="5720573"/>
          </a:xfrm>
          <a:prstGeom prst="rect">
            <a:avLst/>
          </a:prstGeom>
        </p:spPr>
      </p:pic>
      <p:pic>
        <p:nvPicPr>
          <p:cNvPr id="20" name="Picture 19">
            <a:extLst>
              <a:ext uri="{FF2B5EF4-FFF2-40B4-BE49-F238E27FC236}">
                <a16:creationId xmlns:a16="http://schemas.microsoft.com/office/drawing/2014/main" id="{492B4DD4-C6DE-5849-A6BE-17FA4D45A6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0640" y="1877684"/>
            <a:ext cx="4215369" cy="5720573"/>
          </a:xfrm>
          <a:prstGeom prst="rect">
            <a:avLst/>
          </a:prstGeom>
        </p:spPr>
      </p:pic>
      <p:sp>
        <p:nvSpPr>
          <p:cNvPr id="4" name="Title 3">
            <a:extLst>
              <a:ext uri="{FF2B5EF4-FFF2-40B4-BE49-F238E27FC236}">
                <a16:creationId xmlns:a16="http://schemas.microsoft.com/office/drawing/2014/main" id="{2043170F-D066-DD4E-94D9-F91B19F2D147}"/>
              </a:ext>
            </a:extLst>
          </p:cNvPr>
          <p:cNvSpPr>
            <a:spLocks noGrp="1"/>
          </p:cNvSpPr>
          <p:nvPr>
            <p:ph type="title"/>
          </p:nvPr>
        </p:nvSpPr>
        <p:spPr>
          <a:xfrm>
            <a:off x="692052" y="514789"/>
            <a:ext cx="21011745" cy="1026833"/>
          </a:xfrm>
        </p:spPr>
        <p:txBody>
          <a:bodyPr anchor="t">
            <a:normAutofit/>
          </a:bodyPr>
          <a:lstStyle/>
          <a:p>
            <a:r>
              <a:rPr lang="en-US" sz="5400" dirty="0">
                <a:solidFill>
                  <a:schemeClr val="accent1">
                    <a:lumMod val="75000"/>
                  </a:schemeClr>
                </a:solidFill>
                <a:latin typeface="Arial" panose="020B0604020202020204" pitchFamily="34" charset="0"/>
                <a:cs typeface="Arial" panose="020B0604020202020204" pitchFamily="34" charset="0"/>
              </a:rPr>
              <a:t>Digital Therapies (continued)</a:t>
            </a:r>
          </a:p>
        </p:txBody>
      </p:sp>
      <p:sp>
        <p:nvSpPr>
          <p:cNvPr id="6" name="TextBox 5">
            <a:extLst>
              <a:ext uri="{FF2B5EF4-FFF2-40B4-BE49-F238E27FC236}">
                <a16:creationId xmlns:a16="http://schemas.microsoft.com/office/drawing/2014/main" id="{D4E049CC-2C9C-394D-AAD2-78ECF9E6F64F}"/>
              </a:ext>
            </a:extLst>
          </p:cNvPr>
          <p:cNvSpPr txBox="1"/>
          <p:nvPr/>
        </p:nvSpPr>
        <p:spPr>
          <a:xfrm>
            <a:off x="879986" y="3508698"/>
            <a:ext cx="4217916" cy="3110980"/>
          </a:xfrm>
          <a:prstGeom prst="rect">
            <a:avLst/>
          </a:prstGeom>
          <a:noFill/>
        </p:spPr>
        <p:txBody>
          <a:bodyPr wrap="square" rtlCol="0" anchor="t">
            <a:spAutoFit/>
          </a:bodyPr>
          <a:lstStyle/>
          <a:p>
            <a:r>
              <a:rPr lang="en-US" sz="3197" dirty="0">
                <a:latin typeface="+mj-lt"/>
              </a:rPr>
              <a:t>Educational</a:t>
            </a:r>
          </a:p>
          <a:p>
            <a:endParaRPr lang="en-US" sz="2699" dirty="0">
              <a:latin typeface="+mj-lt"/>
            </a:endParaRPr>
          </a:p>
          <a:p>
            <a:r>
              <a:rPr lang="en-US" sz="2664" dirty="0">
                <a:latin typeface="+mj-lt"/>
              </a:rPr>
              <a:t>Wide variety of programs with different variety of media: </a:t>
            </a:r>
            <a:r>
              <a:rPr lang="en-US" sz="2797" dirty="0">
                <a:latin typeface="+mj-lt"/>
              </a:rPr>
              <a:t>Lessons, videos, inspirational quotes, mood tracker</a:t>
            </a:r>
            <a:endParaRPr lang="en-US" sz="2797" dirty="0">
              <a:latin typeface="+mj-lt"/>
              <a:cs typeface="Calibri Light"/>
            </a:endParaRPr>
          </a:p>
        </p:txBody>
      </p:sp>
      <p:sp>
        <p:nvSpPr>
          <p:cNvPr id="13" name="TextBox 12">
            <a:extLst>
              <a:ext uri="{FF2B5EF4-FFF2-40B4-BE49-F238E27FC236}">
                <a16:creationId xmlns:a16="http://schemas.microsoft.com/office/drawing/2014/main" id="{073A0C04-07FB-0247-A8A2-C076AF81E1FA}"/>
              </a:ext>
            </a:extLst>
          </p:cNvPr>
          <p:cNvSpPr txBox="1"/>
          <p:nvPr/>
        </p:nvSpPr>
        <p:spPr>
          <a:xfrm>
            <a:off x="8856655" y="3508700"/>
            <a:ext cx="4598974" cy="3874972"/>
          </a:xfrm>
          <a:prstGeom prst="rect">
            <a:avLst/>
          </a:prstGeom>
          <a:noFill/>
        </p:spPr>
        <p:txBody>
          <a:bodyPr wrap="square" rtlCol="0" anchor="t">
            <a:spAutoFit/>
          </a:bodyPr>
          <a:lstStyle/>
          <a:p>
            <a:r>
              <a:rPr lang="en-US" sz="3197" b="1" dirty="0">
                <a:latin typeface="+mj-lt"/>
              </a:rPr>
              <a:t>Educational, clinical</a:t>
            </a:r>
          </a:p>
          <a:p>
            <a:endParaRPr lang="en-US" sz="2699" dirty="0">
              <a:latin typeface="+mj-lt"/>
            </a:endParaRPr>
          </a:p>
          <a:p>
            <a:r>
              <a:rPr lang="en-US" sz="2664" dirty="0">
                <a:latin typeface="+mj-lt"/>
              </a:rPr>
              <a:t>CBT education with coach</a:t>
            </a:r>
          </a:p>
          <a:p>
            <a:r>
              <a:rPr lang="en-US" sz="2664" dirty="0">
                <a:latin typeface="+mj-lt"/>
              </a:rPr>
              <a:t>Tools like journaling, diary, ”did you know” quizzes</a:t>
            </a:r>
          </a:p>
          <a:p>
            <a:endParaRPr lang="en-US" sz="2664" dirty="0">
              <a:latin typeface="+mj-lt"/>
            </a:endParaRPr>
          </a:p>
          <a:p>
            <a:r>
              <a:rPr lang="en-US" sz="2664" dirty="0">
                <a:latin typeface="+mj-lt"/>
              </a:rPr>
              <a:t>Core Program: </a:t>
            </a:r>
          </a:p>
          <a:p>
            <a:r>
              <a:rPr lang="en-US" sz="2664" dirty="0">
                <a:latin typeface="+mj-lt"/>
              </a:rPr>
              <a:t>Comorbid Anxiety &amp; Depression</a:t>
            </a:r>
          </a:p>
          <a:p>
            <a:endParaRPr lang="en-US" sz="2699" dirty="0">
              <a:latin typeface="+mj-lt"/>
            </a:endParaRPr>
          </a:p>
        </p:txBody>
      </p:sp>
      <p:sp>
        <p:nvSpPr>
          <p:cNvPr id="14" name="TextBox 13">
            <a:extLst>
              <a:ext uri="{FF2B5EF4-FFF2-40B4-BE49-F238E27FC236}">
                <a16:creationId xmlns:a16="http://schemas.microsoft.com/office/drawing/2014/main" id="{71914527-ECD7-A042-B031-5D46831B5845}"/>
              </a:ext>
            </a:extLst>
          </p:cNvPr>
          <p:cNvSpPr txBox="1"/>
          <p:nvPr/>
        </p:nvSpPr>
        <p:spPr>
          <a:xfrm>
            <a:off x="16773734" y="3508699"/>
            <a:ext cx="4598971" cy="4012958"/>
          </a:xfrm>
          <a:prstGeom prst="rect">
            <a:avLst/>
          </a:prstGeom>
          <a:noFill/>
        </p:spPr>
        <p:txBody>
          <a:bodyPr wrap="square" rtlCol="0" anchor="t">
            <a:spAutoFit/>
          </a:bodyPr>
          <a:lstStyle/>
          <a:p>
            <a:r>
              <a:rPr lang="en-US" sz="3197" b="1" dirty="0">
                <a:latin typeface="+mj-lt"/>
              </a:rPr>
              <a:t>Educational, direct, action oriented</a:t>
            </a:r>
          </a:p>
          <a:p>
            <a:endParaRPr lang="en-US" sz="2699" dirty="0">
              <a:latin typeface="+mj-lt"/>
            </a:endParaRPr>
          </a:p>
          <a:p>
            <a:r>
              <a:rPr lang="en-US" sz="2664" dirty="0">
                <a:latin typeface="+mj-lt"/>
              </a:rPr>
              <a:t>CBT education personalized with questionnaires </a:t>
            </a:r>
          </a:p>
          <a:p>
            <a:endParaRPr lang="en-US" sz="2664" dirty="0">
              <a:latin typeface="+mj-lt"/>
            </a:endParaRPr>
          </a:p>
          <a:p>
            <a:r>
              <a:rPr lang="en-US" sz="2797" dirty="0">
                <a:latin typeface="+mj-lt"/>
              </a:rPr>
              <a:t>3 Modules: Assertive Communication, Constructive Thinking, Rewarding Activities</a:t>
            </a:r>
            <a:endParaRPr lang="en-US" sz="2699" dirty="0">
              <a:latin typeface="+mj-lt"/>
            </a:endParaRPr>
          </a:p>
        </p:txBody>
      </p:sp>
      <p:sp>
        <p:nvSpPr>
          <p:cNvPr id="15" name="TextBox 14">
            <a:extLst>
              <a:ext uri="{FF2B5EF4-FFF2-40B4-BE49-F238E27FC236}">
                <a16:creationId xmlns:a16="http://schemas.microsoft.com/office/drawing/2014/main" id="{69B23F05-FF10-B345-83B5-6F21FD07CB41}"/>
              </a:ext>
            </a:extLst>
          </p:cNvPr>
          <p:cNvSpPr txBox="1"/>
          <p:nvPr/>
        </p:nvSpPr>
        <p:spPr>
          <a:xfrm>
            <a:off x="879983" y="8179706"/>
            <a:ext cx="7858148" cy="5012206"/>
          </a:xfrm>
          <a:prstGeom prst="rect">
            <a:avLst/>
          </a:prstGeom>
          <a:noFill/>
        </p:spPr>
        <p:txBody>
          <a:bodyPr wrap="square" rtlCol="0" anchor="t">
            <a:spAutoFit/>
          </a:bodyPr>
          <a:lstStyle/>
          <a:p>
            <a:r>
              <a:rPr lang="en-US" sz="3730" b="1" dirty="0">
                <a:highlight>
                  <a:srgbClr val="ECE677"/>
                </a:highlight>
                <a:latin typeface="Calibri Light"/>
                <a:cs typeface="Calibri Light"/>
              </a:rPr>
              <a:t>For those who want access to a lot of content for a wide variety of issues</a:t>
            </a:r>
            <a:endParaRPr lang="en-US" sz="3730" b="1" dirty="0">
              <a:highlight>
                <a:srgbClr val="ECE677"/>
              </a:highlight>
              <a:cs typeface="Calibri"/>
            </a:endParaRPr>
          </a:p>
          <a:p>
            <a:endParaRPr lang="en-US" sz="3197" dirty="0">
              <a:latin typeface="Calibri Light"/>
              <a:cs typeface="Calibri Light"/>
            </a:endParaRPr>
          </a:p>
          <a:p>
            <a:r>
              <a:rPr lang="en-US" sz="2664" dirty="0">
                <a:latin typeface="Calibri Light"/>
                <a:cs typeface="Calibri Light"/>
              </a:rPr>
              <a:t>Wants knowledge</a:t>
            </a:r>
            <a:endParaRPr lang="en-US" sz="9591" dirty="0"/>
          </a:p>
          <a:p>
            <a:r>
              <a:rPr lang="en-US" sz="2664" dirty="0">
                <a:latin typeface="Calibri Light"/>
                <a:cs typeface="Calibri Light"/>
              </a:rPr>
              <a:t>Would benefit from a coach/navigator</a:t>
            </a:r>
            <a:endParaRPr lang="en-US" sz="9591" dirty="0"/>
          </a:p>
          <a:p>
            <a:r>
              <a:rPr lang="en-US" sz="2664" dirty="0">
                <a:latin typeface="Calibri Light"/>
                <a:cs typeface="Calibri Light"/>
              </a:rPr>
              <a:t>Likes motivational quotes</a:t>
            </a:r>
            <a:endParaRPr lang="en-US" sz="9591" dirty="0"/>
          </a:p>
          <a:p>
            <a:r>
              <a:rPr lang="en-US" sz="2664" dirty="0">
                <a:latin typeface="Calibri Light"/>
                <a:cs typeface="Calibri Light"/>
              </a:rPr>
              <a:t>Prefers a combination of video and text</a:t>
            </a:r>
            <a:endParaRPr lang="en-US" sz="9591" dirty="0"/>
          </a:p>
          <a:p>
            <a:r>
              <a:rPr lang="en-US" sz="2664" dirty="0">
                <a:latin typeface="Calibri Light"/>
                <a:cs typeface="Calibri Light"/>
              </a:rPr>
              <a:t>Likes personal stories</a:t>
            </a:r>
            <a:endParaRPr lang="en-US" sz="9591" dirty="0"/>
          </a:p>
          <a:p>
            <a:r>
              <a:rPr lang="en-US" sz="2664" dirty="0">
                <a:latin typeface="Calibri Light"/>
                <a:cs typeface="Calibri Light"/>
              </a:rPr>
              <a:t>Wants to track their mood</a:t>
            </a:r>
            <a:endParaRPr lang="en-US" sz="9591" dirty="0"/>
          </a:p>
          <a:p>
            <a:endParaRPr lang="en-US" sz="2664" dirty="0">
              <a:latin typeface="Calibri Light"/>
              <a:cs typeface="Calibri Light"/>
            </a:endParaRPr>
          </a:p>
          <a:p>
            <a:endParaRPr lang="en-US" sz="2664" dirty="0">
              <a:highlight>
                <a:srgbClr val="FFFF00"/>
              </a:highlight>
              <a:latin typeface="Calibri Light"/>
              <a:cs typeface="Calibri Light"/>
            </a:endParaRPr>
          </a:p>
        </p:txBody>
      </p:sp>
      <p:sp>
        <p:nvSpPr>
          <p:cNvPr id="16" name="TextBox 15">
            <a:extLst>
              <a:ext uri="{FF2B5EF4-FFF2-40B4-BE49-F238E27FC236}">
                <a16:creationId xmlns:a16="http://schemas.microsoft.com/office/drawing/2014/main" id="{ECBEA1EC-17E3-E84B-AC37-7698B2009C8A}"/>
              </a:ext>
            </a:extLst>
          </p:cNvPr>
          <p:cNvSpPr txBox="1"/>
          <p:nvPr/>
        </p:nvSpPr>
        <p:spPr>
          <a:xfrm>
            <a:off x="8845491" y="8204824"/>
            <a:ext cx="6803559" cy="1240340"/>
          </a:xfrm>
          <a:prstGeom prst="rect">
            <a:avLst/>
          </a:prstGeom>
          <a:noFill/>
        </p:spPr>
        <p:txBody>
          <a:bodyPr wrap="square" rtlCol="0" anchor="t">
            <a:spAutoFit/>
          </a:bodyPr>
          <a:lstStyle/>
          <a:p>
            <a:r>
              <a:rPr lang="en-US" sz="3730" b="1" dirty="0">
                <a:highlight>
                  <a:srgbClr val="ECE677"/>
                </a:highlight>
                <a:latin typeface="+mj-lt"/>
              </a:rPr>
              <a:t>For those who want to learn more about depression/anxiety</a:t>
            </a:r>
            <a:endParaRPr lang="en-US" sz="2931" dirty="0">
              <a:highlight>
                <a:srgbClr val="ECE677"/>
              </a:highlight>
              <a:latin typeface="Calibri Light"/>
              <a:cs typeface="Calibri Light"/>
            </a:endParaRPr>
          </a:p>
        </p:txBody>
      </p:sp>
      <p:sp>
        <p:nvSpPr>
          <p:cNvPr id="17" name="TextBox 16">
            <a:extLst>
              <a:ext uri="{FF2B5EF4-FFF2-40B4-BE49-F238E27FC236}">
                <a16:creationId xmlns:a16="http://schemas.microsoft.com/office/drawing/2014/main" id="{5846135C-1819-4A41-B818-0CE4767D002A}"/>
              </a:ext>
            </a:extLst>
          </p:cNvPr>
          <p:cNvSpPr txBox="1"/>
          <p:nvPr/>
        </p:nvSpPr>
        <p:spPr>
          <a:xfrm>
            <a:off x="16772091" y="8204824"/>
            <a:ext cx="7518335" cy="1240340"/>
          </a:xfrm>
          <a:prstGeom prst="rect">
            <a:avLst/>
          </a:prstGeom>
          <a:noFill/>
        </p:spPr>
        <p:txBody>
          <a:bodyPr wrap="square" rtlCol="0" anchor="t">
            <a:spAutoFit/>
          </a:bodyPr>
          <a:lstStyle/>
          <a:p>
            <a:r>
              <a:rPr lang="en-US" sz="3730" b="1" dirty="0">
                <a:highlight>
                  <a:srgbClr val="ECE677"/>
                </a:highlight>
                <a:latin typeface="+mj-lt"/>
                <a:cs typeface="Calibri Light" panose="020F0302020204030204"/>
              </a:rPr>
              <a:t>For those who learn by video and have needs specific to the 3 modules</a:t>
            </a:r>
            <a:endParaRPr lang="en-US" sz="3730" dirty="0">
              <a:highlight>
                <a:srgbClr val="ECE677"/>
              </a:highlight>
              <a:latin typeface="+mj-lt"/>
            </a:endParaRPr>
          </a:p>
        </p:txBody>
      </p:sp>
      <p:sp>
        <p:nvSpPr>
          <p:cNvPr id="7" name="Oval 6">
            <a:extLst>
              <a:ext uri="{FF2B5EF4-FFF2-40B4-BE49-F238E27FC236}">
                <a16:creationId xmlns:a16="http://schemas.microsoft.com/office/drawing/2014/main" id="{92A04649-670D-4C88-9454-E7C5F730880B}"/>
              </a:ext>
            </a:extLst>
          </p:cNvPr>
          <p:cNvSpPr/>
          <p:nvPr/>
        </p:nvSpPr>
        <p:spPr>
          <a:xfrm>
            <a:off x="5977770" y="5552862"/>
            <a:ext cx="1740690" cy="17406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1" dirty="0">
                <a:cs typeface="Calibri"/>
              </a:rPr>
              <a:t>Navigator</a:t>
            </a:r>
            <a:endParaRPr lang="en-US" sz="2131" dirty="0"/>
          </a:p>
        </p:txBody>
      </p:sp>
      <p:sp>
        <p:nvSpPr>
          <p:cNvPr id="21" name="Oval 20">
            <a:extLst>
              <a:ext uri="{FF2B5EF4-FFF2-40B4-BE49-F238E27FC236}">
                <a16:creationId xmlns:a16="http://schemas.microsoft.com/office/drawing/2014/main" id="{1F19FDB5-C63C-46F4-BB22-4092007C6ADE}"/>
              </a:ext>
            </a:extLst>
          </p:cNvPr>
          <p:cNvSpPr/>
          <p:nvPr/>
        </p:nvSpPr>
        <p:spPr>
          <a:xfrm>
            <a:off x="14457641" y="5392341"/>
            <a:ext cx="1740690" cy="17406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1" dirty="0">
                <a:cs typeface="Calibri"/>
              </a:rPr>
              <a:t>Coach</a:t>
            </a:r>
            <a:endParaRPr lang="en-US" sz="3197" dirty="0"/>
          </a:p>
        </p:txBody>
      </p:sp>
      <p:sp>
        <p:nvSpPr>
          <p:cNvPr id="29" name="TextBox 28">
            <a:extLst>
              <a:ext uri="{FF2B5EF4-FFF2-40B4-BE49-F238E27FC236}">
                <a16:creationId xmlns:a16="http://schemas.microsoft.com/office/drawing/2014/main" id="{AAA4F39A-BE6B-CF47-849D-78D5A9A467D6}"/>
              </a:ext>
            </a:extLst>
          </p:cNvPr>
          <p:cNvSpPr txBox="1"/>
          <p:nvPr/>
        </p:nvSpPr>
        <p:spPr>
          <a:xfrm>
            <a:off x="16797207" y="9655664"/>
            <a:ext cx="7016096" cy="2674963"/>
          </a:xfrm>
          <a:prstGeom prst="rect">
            <a:avLst/>
          </a:prstGeom>
          <a:noFill/>
        </p:spPr>
        <p:txBody>
          <a:bodyPr wrap="square" rtlCol="0" anchor="t">
            <a:spAutoFit/>
          </a:bodyPr>
          <a:lstStyle/>
          <a:p>
            <a:r>
              <a:rPr lang="en-US" sz="2797" dirty="0">
                <a:latin typeface="+mj-lt"/>
              </a:rPr>
              <a:t>Prefers a guided approach</a:t>
            </a:r>
            <a:endParaRPr lang="en-US" sz="9591" dirty="0">
              <a:cs typeface="Calibri"/>
            </a:endParaRPr>
          </a:p>
          <a:p>
            <a:r>
              <a:rPr lang="en-US" sz="2797" b="1" dirty="0">
                <a:latin typeface="+mj-lt"/>
              </a:rPr>
              <a:t>Learns by watching video</a:t>
            </a:r>
            <a:endParaRPr lang="en-US" sz="9591" b="1" dirty="0">
              <a:cs typeface="Calibri"/>
            </a:endParaRPr>
          </a:p>
          <a:p>
            <a:r>
              <a:rPr lang="en-US" sz="2797" dirty="0">
                <a:latin typeface="+mj-lt"/>
              </a:rPr>
              <a:t>Is able and willing to complete activities outside of app</a:t>
            </a:r>
            <a:endParaRPr lang="en-US" sz="9591" dirty="0">
              <a:cs typeface="Calibri"/>
            </a:endParaRPr>
          </a:p>
          <a:p>
            <a:r>
              <a:rPr lang="en-US" sz="2797" dirty="0">
                <a:latin typeface="+mj-lt"/>
              </a:rPr>
              <a:t>Wants to improve communication skills</a:t>
            </a:r>
            <a:endParaRPr lang="en-US" sz="9591" dirty="0">
              <a:cs typeface="Calibri"/>
            </a:endParaRPr>
          </a:p>
          <a:p>
            <a:r>
              <a:rPr lang="en-US" sz="2797" dirty="0">
                <a:latin typeface="+mj-lt"/>
              </a:rPr>
              <a:t>Wants to reframe negative thoughts</a:t>
            </a:r>
            <a:endParaRPr lang="en-US" sz="9591" dirty="0">
              <a:cs typeface="Calibri"/>
            </a:endParaRPr>
          </a:p>
        </p:txBody>
      </p:sp>
      <p:sp>
        <p:nvSpPr>
          <p:cNvPr id="30" name="TextBox 29">
            <a:extLst>
              <a:ext uri="{FF2B5EF4-FFF2-40B4-BE49-F238E27FC236}">
                <a16:creationId xmlns:a16="http://schemas.microsoft.com/office/drawing/2014/main" id="{22067B05-EDD7-C94A-B94C-74FB786DDA8E}"/>
              </a:ext>
            </a:extLst>
          </p:cNvPr>
          <p:cNvSpPr txBox="1"/>
          <p:nvPr/>
        </p:nvSpPr>
        <p:spPr>
          <a:xfrm>
            <a:off x="8845491" y="9655663"/>
            <a:ext cx="7521604" cy="3105402"/>
          </a:xfrm>
          <a:prstGeom prst="rect">
            <a:avLst/>
          </a:prstGeom>
          <a:noFill/>
        </p:spPr>
        <p:txBody>
          <a:bodyPr wrap="square" rtlCol="0" anchor="t">
            <a:spAutoFit/>
          </a:bodyPr>
          <a:lstStyle/>
          <a:p>
            <a:r>
              <a:rPr lang="en-US" sz="2797" b="1" dirty="0">
                <a:latin typeface="+mj-lt"/>
              </a:rPr>
              <a:t>Would benefit from a coach</a:t>
            </a:r>
            <a:endParaRPr lang="en-US" sz="9591" b="1" dirty="0">
              <a:cs typeface="Calibri"/>
            </a:endParaRPr>
          </a:p>
          <a:p>
            <a:r>
              <a:rPr lang="en-US" sz="2797" dirty="0">
                <a:latin typeface="+mj-lt"/>
              </a:rPr>
              <a:t>Wants to set a goal with a coach</a:t>
            </a:r>
            <a:endParaRPr lang="en-US" sz="9591" dirty="0">
              <a:cs typeface="Calibri"/>
            </a:endParaRPr>
          </a:p>
          <a:p>
            <a:r>
              <a:rPr lang="en-US" sz="2797" b="1" dirty="0">
                <a:latin typeface="+mj-lt"/>
              </a:rPr>
              <a:t>Learns by reading</a:t>
            </a:r>
            <a:endParaRPr lang="en-US" sz="9591" b="1" dirty="0">
              <a:cs typeface="Calibri"/>
            </a:endParaRPr>
          </a:p>
          <a:p>
            <a:r>
              <a:rPr lang="en-US" sz="2797" dirty="0">
                <a:latin typeface="+mj-lt"/>
              </a:rPr>
              <a:t>Is comfortable with the terms and find comfort in learning more about: Anxiety, Depression</a:t>
            </a:r>
            <a:endParaRPr lang="en-US" sz="9591" dirty="0"/>
          </a:p>
          <a:p>
            <a:endParaRPr lang="en-US" sz="2797" dirty="0">
              <a:highlight>
                <a:srgbClr val="FFFF00"/>
              </a:highlight>
              <a:latin typeface="Calibri Light"/>
              <a:cs typeface="Calibri Light"/>
            </a:endParaRPr>
          </a:p>
          <a:p>
            <a:endParaRPr lang="en-US" sz="2797" dirty="0">
              <a:highlight>
                <a:srgbClr val="FFFF00"/>
              </a:highlight>
              <a:latin typeface="+mj-lt"/>
              <a:cs typeface="Calibri Light"/>
            </a:endParaRPr>
          </a:p>
        </p:txBody>
      </p:sp>
    </p:spTree>
    <p:extLst>
      <p:ext uri="{BB962C8B-B14F-4D97-AF65-F5344CB8AC3E}">
        <p14:creationId xmlns:p14="http://schemas.microsoft.com/office/powerpoint/2010/main" val="318974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3EDFC-B01E-F44E-939B-C8FDCF80AF5E}"/>
              </a:ext>
            </a:extLst>
          </p:cNvPr>
          <p:cNvSpPr>
            <a:spLocks noGrp="1"/>
          </p:cNvSpPr>
          <p:nvPr>
            <p:ph type="title"/>
          </p:nvPr>
        </p:nvSpPr>
        <p:spPr/>
        <p:txBody>
          <a:bodyPr anchor="t">
            <a:normAutofit/>
          </a:bodyPr>
          <a:lstStyle/>
          <a:p>
            <a:r>
              <a:rPr lang="en-US" sz="5400" dirty="0">
                <a:solidFill>
                  <a:schemeClr val="accent1">
                    <a:lumMod val="75000"/>
                  </a:schemeClr>
                </a:solidFill>
                <a:latin typeface="Arial" panose="020B0604020202020204" pitchFamily="34" charset="0"/>
                <a:cs typeface="Arial" panose="020B0604020202020204" pitchFamily="34" charset="0"/>
              </a:rPr>
              <a:t>Additional online resources on kp.org</a:t>
            </a:r>
          </a:p>
        </p:txBody>
      </p:sp>
      <p:pic>
        <p:nvPicPr>
          <p:cNvPr id="10" name="Picture 9">
            <a:extLst>
              <a:ext uri="{FF2B5EF4-FFF2-40B4-BE49-F238E27FC236}">
                <a16:creationId xmlns:a16="http://schemas.microsoft.com/office/drawing/2014/main" id="{34E3C2A2-E191-C64C-A091-C851B5673996}"/>
              </a:ext>
            </a:extLst>
          </p:cNvPr>
          <p:cNvPicPr>
            <a:picLocks noChangeAspect="1"/>
          </p:cNvPicPr>
          <p:nvPr/>
        </p:nvPicPr>
        <p:blipFill rotWithShape="1">
          <a:blip r:embed="rId3"/>
          <a:srcRect t="7929"/>
          <a:stretch/>
        </p:blipFill>
        <p:spPr>
          <a:xfrm>
            <a:off x="8172425" y="1783592"/>
            <a:ext cx="7612956" cy="11926067"/>
          </a:xfrm>
          <a:prstGeom prst="rect">
            <a:avLst/>
          </a:prstGeom>
          <a:ln w="3175">
            <a:solidFill>
              <a:schemeClr val="bg1">
                <a:lumMod val="85000"/>
              </a:schemeClr>
            </a:solidFill>
          </a:ln>
        </p:spPr>
      </p:pic>
      <p:pic>
        <p:nvPicPr>
          <p:cNvPr id="14" name="Picture 13">
            <a:extLst>
              <a:ext uri="{FF2B5EF4-FFF2-40B4-BE49-F238E27FC236}">
                <a16:creationId xmlns:a16="http://schemas.microsoft.com/office/drawing/2014/main" id="{CF929751-9FA9-5F47-8CAF-1307DFE53C86}"/>
              </a:ext>
            </a:extLst>
          </p:cNvPr>
          <p:cNvPicPr>
            <a:picLocks noChangeAspect="1"/>
          </p:cNvPicPr>
          <p:nvPr/>
        </p:nvPicPr>
        <p:blipFill rotWithShape="1">
          <a:blip r:embed="rId4"/>
          <a:srcRect t="7929"/>
          <a:stretch/>
        </p:blipFill>
        <p:spPr>
          <a:xfrm>
            <a:off x="16070640" y="1783592"/>
            <a:ext cx="7612956" cy="11926067"/>
          </a:xfrm>
          <a:prstGeom prst="rect">
            <a:avLst/>
          </a:prstGeom>
          <a:ln w="3175">
            <a:solidFill>
              <a:schemeClr val="bg1">
                <a:lumMod val="85000"/>
              </a:schemeClr>
            </a:solidFill>
          </a:ln>
        </p:spPr>
      </p:pic>
      <p:sp>
        <p:nvSpPr>
          <p:cNvPr id="15" name="TextBox 14">
            <a:extLst>
              <a:ext uri="{FF2B5EF4-FFF2-40B4-BE49-F238E27FC236}">
                <a16:creationId xmlns:a16="http://schemas.microsoft.com/office/drawing/2014/main" id="{B7DCBEE6-EF85-1746-A2D8-C886C9910015}"/>
              </a:ext>
            </a:extLst>
          </p:cNvPr>
          <p:cNvSpPr txBox="1"/>
          <p:nvPr/>
        </p:nvSpPr>
        <p:spPr>
          <a:xfrm>
            <a:off x="703584" y="1783595"/>
            <a:ext cx="7092396" cy="10927735"/>
          </a:xfrm>
          <a:prstGeom prst="rect">
            <a:avLst/>
          </a:prstGeom>
          <a:noFill/>
        </p:spPr>
        <p:txBody>
          <a:bodyPr wrap="square" rtlCol="0">
            <a:spAutoFit/>
          </a:bodyPr>
          <a:lstStyle/>
          <a:p>
            <a:pPr>
              <a:spcBef>
                <a:spcPts val="3994"/>
              </a:spcBef>
            </a:pPr>
            <a:r>
              <a:rPr lang="en-US" sz="3194" dirty="0">
                <a:latin typeface="+mj-lt"/>
              </a:rPr>
              <a:t>We’ve introduced new user-friendly educational and activity-based articles, audio and video content on the Mental Health and Wellness resources site on our patient facing portal </a:t>
            </a:r>
            <a:r>
              <a:rPr lang="en-US" sz="3194" dirty="0">
                <a:latin typeface="+mj-lt"/>
                <a:hlinkClick r:id="rId5"/>
              </a:rPr>
              <a:t>kp.org</a:t>
            </a:r>
            <a:r>
              <a:rPr lang="en-US" sz="3194" dirty="0">
                <a:latin typeface="+mj-lt"/>
              </a:rPr>
              <a:t>. All content has been clinically reviewed.</a:t>
            </a:r>
          </a:p>
          <a:p>
            <a:pPr>
              <a:spcBef>
                <a:spcPts val="3994"/>
              </a:spcBef>
            </a:pPr>
            <a:r>
              <a:rPr lang="en-US" sz="3194" dirty="0">
                <a:latin typeface="+mj-lt"/>
              </a:rPr>
              <a:t>Clinicians can now refer members, via KP Health Connect, to these resources by topic: </a:t>
            </a:r>
            <a:endParaRPr lang="en-US" sz="3194" b="1" dirty="0">
              <a:latin typeface="+mj-lt"/>
            </a:endParaRPr>
          </a:p>
          <a:p>
            <a:endParaRPr lang="en-US" sz="3194" dirty="0">
              <a:latin typeface="+mj-lt"/>
            </a:endParaRPr>
          </a:p>
          <a:p>
            <a:r>
              <a:rPr lang="en-US" sz="3194" dirty="0">
                <a:latin typeface="+mj-lt"/>
              </a:rPr>
              <a:t>Life Challenges</a:t>
            </a:r>
          </a:p>
          <a:p>
            <a:pPr marL="760592" indent="-760592">
              <a:buFont typeface="Arial" panose="020B0604020202020204" pitchFamily="34" charset="0"/>
              <a:buChar char="•"/>
            </a:pPr>
            <a:r>
              <a:rPr lang="en-US" sz="3194" dirty="0">
                <a:latin typeface="+mj-lt"/>
              </a:rPr>
              <a:t>Managing Stress</a:t>
            </a:r>
          </a:p>
          <a:p>
            <a:pPr marL="760592" indent="-760592">
              <a:buFont typeface="Arial" panose="020B0604020202020204" pitchFamily="34" charset="0"/>
              <a:buChar char="•"/>
            </a:pPr>
            <a:r>
              <a:rPr lang="en-US" sz="3194" dirty="0">
                <a:latin typeface="+mj-lt"/>
              </a:rPr>
              <a:t>Sleeping Better</a:t>
            </a:r>
          </a:p>
          <a:p>
            <a:pPr marL="760592" indent="-760592">
              <a:buFont typeface="Arial" panose="020B0604020202020204" pitchFamily="34" charset="0"/>
              <a:buChar char="•"/>
            </a:pPr>
            <a:r>
              <a:rPr lang="en-US" sz="3194" dirty="0">
                <a:latin typeface="+mj-lt"/>
              </a:rPr>
              <a:t>Parenting</a:t>
            </a:r>
          </a:p>
          <a:p>
            <a:pPr marL="760592" indent="-760592">
              <a:buFont typeface="Arial" panose="020B0604020202020204" pitchFamily="34" charset="0"/>
              <a:buChar char="•"/>
            </a:pPr>
            <a:r>
              <a:rPr lang="en-US" sz="3194" dirty="0">
                <a:latin typeface="+mj-lt"/>
              </a:rPr>
              <a:t>Relationships</a:t>
            </a:r>
            <a:br>
              <a:rPr lang="en-US" sz="3194" dirty="0">
                <a:latin typeface="+mj-lt"/>
              </a:rPr>
            </a:br>
            <a:endParaRPr lang="en-US" sz="3194" dirty="0">
              <a:latin typeface="+mj-lt"/>
            </a:endParaRPr>
          </a:p>
          <a:p>
            <a:r>
              <a:rPr lang="en-US" sz="3194" dirty="0">
                <a:latin typeface="+mj-lt"/>
              </a:rPr>
              <a:t>Techniques</a:t>
            </a:r>
          </a:p>
          <a:p>
            <a:pPr marL="760592" indent="-760592">
              <a:buFont typeface="Arial" panose="020B0604020202020204" pitchFamily="34" charset="0"/>
              <a:buChar char="•"/>
            </a:pPr>
            <a:r>
              <a:rPr lang="en-US" sz="3194" dirty="0">
                <a:latin typeface="+mj-lt"/>
              </a:rPr>
              <a:t>Meditation</a:t>
            </a:r>
          </a:p>
          <a:p>
            <a:pPr marL="760592" indent="-760592">
              <a:buFont typeface="Arial" panose="020B0604020202020204" pitchFamily="34" charset="0"/>
              <a:buChar char="•"/>
            </a:pPr>
            <a:r>
              <a:rPr lang="en-US" sz="3194" dirty="0">
                <a:latin typeface="+mj-lt"/>
              </a:rPr>
              <a:t>Mindfulness</a:t>
            </a:r>
          </a:p>
          <a:p>
            <a:pPr marL="760592" indent="-760592">
              <a:buFont typeface="Arial" panose="020B0604020202020204" pitchFamily="34" charset="0"/>
              <a:buChar char="•"/>
            </a:pPr>
            <a:r>
              <a:rPr lang="en-US" sz="3194" dirty="0">
                <a:latin typeface="+mj-lt"/>
              </a:rPr>
              <a:t>Mind-Body Connection</a:t>
            </a:r>
          </a:p>
          <a:p>
            <a:pPr marL="760592" indent="-760592">
              <a:buFont typeface="Arial" panose="020B0604020202020204" pitchFamily="34" charset="0"/>
              <a:buChar char="•"/>
            </a:pPr>
            <a:r>
              <a:rPr lang="en-US" sz="3194" dirty="0">
                <a:latin typeface="+mj-lt"/>
              </a:rPr>
              <a:t>Self-Compassion</a:t>
            </a:r>
            <a:endParaRPr lang="en-US" sz="3194" b="1" dirty="0">
              <a:latin typeface="+mj-lt"/>
            </a:endParaRPr>
          </a:p>
        </p:txBody>
      </p:sp>
    </p:spTree>
    <p:extLst>
      <p:ext uri="{BB962C8B-B14F-4D97-AF65-F5344CB8AC3E}">
        <p14:creationId xmlns:p14="http://schemas.microsoft.com/office/powerpoint/2010/main" val="4059840151"/>
      </p:ext>
    </p:extLst>
  </p:cSld>
  <p:clrMapOvr>
    <a:masterClrMapping/>
  </p:clrMapOvr>
</p:sld>
</file>

<file path=ppt/theme/theme1.xml><?xml version="1.0" encoding="utf-8"?>
<a:theme xmlns:a="http://schemas.openxmlformats.org/drawingml/2006/main" name="Title - Basic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Photo">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 Texture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Basic Solid">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ull Blank Slide">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AD6BE53780A441B297D4F5286AA790" ma:contentTypeVersion="12" ma:contentTypeDescription="Create a new document." ma:contentTypeScope="" ma:versionID="1acb18fd1fa6e64a96a84d706e2b3a2d">
  <xsd:schema xmlns:xsd="http://www.w3.org/2001/XMLSchema" xmlns:xs="http://www.w3.org/2001/XMLSchema" xmlns:p="http://schemas.microsoft.com/office/2006/metadata/properties" xmlns:ns2="f87e82ec-33c4-4679-9bd4-2de2c53f6cfc" xmlns:ns3="038ccae0-bcf8-41c0-a6c0-b072dc47b126" targetNamespace="http://schemas.microsoft.com/office/2006/metadata/properties" ma:root="true" ma:fieldsID="3274d531c4bb7212a750c88d7538bf9c" ns2:_="" ns3:_="">
    <xsd:import namespace="f87e82ec-33c4-4679-9bd4-2de2c53f6cfc"/>
    <xsd:import namespace="038ccae0-bcf8-41c0-a6c0-b072dc47b1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e82ec-33c4-4679-9bd4-2de2c53f6c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8ccae0-bcf8-41c0-a6c0-b072dc47b1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C29A93-3CB4-4238-AC0E-ADDB2EFE7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e82ec-33c4-4679-9bd4-2de2c53f6cfc"/>
    <ds:schemaRef ds:uri="038ccae0-bcf8-41c0-a6c0-b072dc47b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8CC5CC-2E55-4B0A-93BD-BD3223491AE7}">
  <ds:schemaRefs>
    <ds:schemaRef ds:uri="http://schemas.microsoft.com/sharepoint/v3/contenttype/forms"/>
  </ds:schemaRefs>
</ds:datastoreItem>
</file>

<file path=customXml/itemProps3.xml><?xml version="1.0" encoding="utf-8"?>
<ds:datastoreItem xmlns:ds="http://schemas.openxmlformats.org/officeDocument/2006/customXml" ds:itemID="{4C7CD812-7103-4D13-8C1B-938DBACB4C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1924</TotalTime>
  <Words>650</Words>
  <Application>Microsoft Office PowerPoint</Application>
  <PresentationFormat>Custom</PresentationFormat>
  <Paragraphs>100</Paragraphs>
  <Slides>4</Slides>
  <Notes>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vt:i4>
      </vt:variant>
    </vt:vector>
  </HeadingPairs>
  <TitlesOfParts>
    <vt:vector size="18" baseType="lpstr">
      <vt:lpstr>Arial</vt:lpstr>
      <vt:lpstr>Calibri</vt:lpstr>
      <vt:lpstr>Calibri Light</vt:lpstr>
      <vt:lpstr>Wingdings</vt:lpstr>
      <vt:lpstr>Title - Basic Gradient</vt:lpstr>
      <vt:lpstr>Title - Photo</vt:lpstr>
      <vt:lpstr>Transition</vt:lpstr>
      <vt:lpstr>Title - Texture Gradient</vt:lpstr>
      <vt:lpstr>Title - Basic Solid</vt:lpstr>
      <vt:lpstr>Content</vt:lpstr>
      <vt:lpstr>Full Blank Slide</vt:lpstr>
      <vt:lpstr>1_Content</vt:lpstr>
      <vt:lpstr>2_Content</vt:lpstr>
      <vt:lpstr>Office Theme</vt:lpstr>
      <vt:lpstr>PowerPoint Presentation</vt:lpstr>
      <vt:lpstr>Digital Therapies: Mindfulness/Meditation</vt:lpstr>
      <vt:lpstr>Digital Therapies (continued)</vt:lpstr>
      <vt:lpstr>Additional online resources on kp.org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S Han</dc:creator>
  <cp:lastModifiedBy>Debbie A Collins</cp:lastModifiedBy>
  <cp:revision>102</cp:revision>
  <dcterms:created xsi:type="dcterms:W3CDTF">2019-11-06T04:46:43Z</dcterms:created>
  <dcterms:modified xsi:type="dcterms:W3CDTF">2020-07-30T23:16:25Z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0x0101006CAD6BE53780A441B297D4F5286AA790</vt:lpwstr>
  </property>
</Properties>
</file>